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380" r:id="rId2"/>
    <p:sldId id="458" r:id="rId3"/>
    <p:sldId id="459" r:id="rId4"/>
    <p:sldId id="437" r:id="rId5"/>
    <p:sldId id="456" r:id="rId6"/>
    <p:sldId id="417" r:id="rId7"/>
    <p:sldId id="421" r:id="rId8"/>
    <p:sldId id="463" r:id="rId9"/>
    <p:sldId id="405" r:id="rId10"/>
    <p:sldId id="406" r:id="rId11"/>
    <p:sldId id="407" r:id="rId12"/>
    <p:sldId id="422" r:id="rId13"/>
    <p:sldId id="408" r:id="rId14"/>
    <p:sldId id="410" r:id="rId15"/>
    <p:sldId id="411" r:id="rId16"/>
    <p:sldId id="424" r:id="rId17"/>
    <p:sldId id="409" r:id="rId18"/>
    <p:sldId id="425" r:id="rId19"/>
    <p:sldId id="426" r:id="rId20"/>
    <p:sldId id="427" r:id="rId21"/>
    <p:sldId id="428" r:id="rId22"/>
    <p:sldId id="429" r:id="rId23"/>
    <p:sldId id="431" r:id="rId24"/>
    <p:sldId id="432" r:id="rId25"/>
    <p:sldId id="433" r:id="rId26"/>
    <p:sldId id="435" r:id="rId27"/>
    <p:sldId id="261" r:id="rId28"/>
    <p:sldId id="401" r:id="rId29"/>
    <p:sldId id="457" r:id="rId30"/>
    <p:sldId id="412" r:id="rId31"/>
    <p:sldId id="413" r:id="rId32"/>
    <p:sldId id="399" r:id="rId33"/>
    <p:sldId id="414" r:id="rId34"/>
    <p:sldId id="400" r:id="rId35"/>
    <p:sldId id="415" r:id="rId36"/>
    <p:sldId id="451" r:id="rId37"/>
    <p:sldId id="452" r:id="rId38"/>
    <p:sldId id="453" r:id="rId39"/>
    <p:sldId id="416" r:id="rId40"/>
    <p:sldId id="438" r:id="rId41"/>
    <p:sldId id="439" r:id="rId42"/>
    <p:sldId id="440" r:id="rId43"/>
    <p:sldId id="441" r:id="rId44"/>
    <p:sldId id="442" r:id="rId45"/>
    <p:sldId id="445" r:id="rId46"/>
    <p:sldId id="446" r:id="rId47"/>
    <p:sldId id="447" r:id="rId48"/>
    <p:sldId id="448" r:id="rId49"/>
    <p:sldId id="449" r:id="rId50"/>
    <p:sldId id="450" r:id="rId51"/>
    <p:sldId id="434" r:id="rId52"/>
    <p:sldId id="436" r:id="rId53"/>
    <p:sldId id="455" r:id="rId54"/>
    <p:sldId id="397" r:id="rId55"/>
    <p:sldId id="454" r:id="rId56"/>
  </p:sldIdLst>
  <p:sldSz cx="12192000" cy="6858000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5D7AFFC6-E228-1C4C-AA4B-163C28770056}">
          <p14:sldIdLst>
            <p14:sldId id="380"/>
          </p14:sldIdLst>
        </p14:section>
        <p14:section name="part2" id="{8E86A6F3-8D7F-AD46-BBDD-7931B8D37132}">
          <p14:sldIdLst>
            <p14:sldId id="458"/>
            <p14:sldId id="459"/>
            <p14:sldId id="437"/>
            <p14:sldId id="456"/>
          </p14:sldIdLst>
        </p14:section>
        <p14:section name="part3" id="{5D739F38-35F7-6C4B-A9A2-10BEAECC9505}">
          <p14:sldIdLst>
            <p14:sldId id="417"/>
            <p14:sldId id="421"/>
            <p14:sldId id="463"/>
            <p14:sldId id="405"/>
            <p14:sldId id="406"/>
            <p14:sldId id="407"/>
            <p14:sldId id="422"/>
            <p14:sldId id="408"/>
            <p14:sldId id="410"/>
            <p14:sldId id="411"/>
            <p14:sldId id="424"/>
            <p14:sldId id="409"/>
            <p14:sldId id="425"/>
            <p14:sldId id="426"/>
            <p14:sldId id="427"/>
            <p14:sldId id="428"/>
            <p14:sldId id="429"/>
            <p14:sldId id="431"/>
            <p14:sldId id="432"/>
            <p14:sldId id="433"/>
            <p14:sldId id="435"/>
            <p14:sldId id="261"/>
            <p14:sldId id="401"/>
            <p14:sldId id="457"/>
            <p14:sldId id="412"/>
            <p14:sldId id="413"/>
            <p14:sldId id="399"/>
            <p14:sldId id="414"/>
            <p14:sldId id="400"/>
            <p14:sldId id="415"/>
            <p14:sldId id="451"/>
            <p14:sldId id="452"/>
            <p14:sldId id="453"/>
            <p14:sldId id="416"/>
            <p14:sldId id="438"/>
            <p14:sldId id="439"/>
            <p14:sldId id="440"/>
            <p14:sldId id="441"/>
            <p14:sldId id="442"/>
            <p14:sldId id="445"/>
            <p14:sldId id="446"/>
            <p14:sldId id="447"/>
            <p14:sldId id="448"/>
            <p14:sldId id="449"/>
            <p14:sldId id="450"/>
            <p14:sldId id="434"/>
            <p14:sldId id="436"/>
            <p14:sldId id="455"/>
            <p14:sldId id="397"/>
            <p14:sldId id="4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600" userDrawn="1">
          <p15:clr>
            <a:srgbClr val="A4A3A4"/>
          </p15:clr>
        </p15:guide>
        <p15:guide id="5" pos="7296" userDrawn="1">
          <p15:clr>
            <a:srgbClr val="A4A3A4"/>
          </p15:clr>
        </p15:guide>
        <p15:guide id="6" pos="7080" userDrawn="1">
          <p15:clr>
            <a:srgbClr val="A4A3A4"/>
          </p15:clr>
        </p15:guide>
        <p15:guide id="7" orient="horz" pos="912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  <p15:guide id="9" orient="horz" pos="1272" userDrawn="1">
          <p15:clr>
            <a:srgbClr val="A4A3A4"/>
          </p15:clr>
        </p15:guide>
        <p15:guide id="15" pos="6984" userDrawn="1">
          <p15:clr>
            <a:srgbClr val="A4A3A4"/>
          </p15:clr>
        </p15:guide>
        <p15:guide id="16" orient="horz" pos="19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636"/>
    <a:srgbClr val="7F2E30"/>
    <a:srgbClr val="3C3C3C"/>
    <a:srgbClr val="502F20"/>
    <a:srgbClr val="F3EFEE"/>
    <a:srgbClr val="3A211D"/>
    <a:srgbClr val="2E3139"/>
    <a:srgbClr val="F1F2F4"/>
    <a:srgbClr val="EDF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958E1A-99B9-154C-9A7A-78A910BE00B8}" v="200" dt="2019-08-02T03:18:14.4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6" autoAdjust="0"/>
    <p:restoredTop sz="77317"/>
  </p:normalViewPr>
  <p:slideViewPr>
    <p:cSldViewPr snapToGrid="0" showGuides="1">
      <p:cViewPr varScale="1">
        <p:scale>
          <a:sx n="94" d="100"/>
          <a:sy n="94" d="100"/>
        </p:scale>
        <p:origin x="1280" y="192"/>
      </p:cViewPr>
      <p:guideLst>
        <p:guide orient="horz" pos="2160"/>
        <p:guide pos="3840"/>
        <p:guide pos="384"/>
        <p:guide pos="600"/>
        <p:guide pos="7296"/>
        <p:guide pos="7080"/>
        <p:guide orient="horz" pos="912"/>
        <p:guide orient="horz" pos="3888"/>
        <p:guide orient="horz" pos="1272"/>
        <p:guide pos="6984"/>
        <p:guide orient="horz" pos="19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su" userId="14cf5e47fd852828" providerId="LiveId" clId="{609E988B-1683-41E1-ABA7-01EE279D3B83}"/>
    <pc:docChg chg="undo custSel addSld delSld modSld sldOrd">
      <pc:chgData name="johnny su" userId="14cf5e47fd852828" providerId="LiveId" clId="{609E988B-1683-41E1-ABA7-01EE279D3B83}" dt="2019-07-28T11:57:03.946" v="2605" actId="1076"/>
      <pc:docMkLst>
        <pc:docMk/>
      </pc:docMkLst>
      <pc:sldChg chg="modSp">
        <pc:chgData name="johnny su" userId="14cf5e47fd852828" providerId="LiveId" clId="{609E988B-1683-41E1-ABA7-01EE279D3B83}" dt="2019-07-27T13:55:44.734" v="730"/>
        <pc:sldMkLst>
          <pc:docMk/>
          <pc:sldMk cId="1852245097" sldId="261"/>
        </pc:sldMkLst>
        <pc:picChg chg="mod">
          <ac:chgData name="johnny su" userId="14cf5e47fd852828" providerId="LiveId" clId="{609E988B-1683-41E1-ABA7-01EE279D3B83}" dt="2019-07-27T13:55:44.734" v="730"/>
          <ac:picMkLst>
            <pc:docMk/>
            <pc:sldMk cId="1852245097" sldId="261"/>
            <ac:picMk id="2" creationId="{18562849-B282-1445-987D-2DBA746CEBE2}"/>
          </ac:picMkLst>
        </pc:picChg>
      </pc:sldChg>
      <pc:sldChg chg="modSp">
        <pc:chgData name="johnny su" userId="14cf5e47fd852828" providerId="LiveId" clId="{609E988B-1683-41E1-ABA7-01EE279D3B83}" dt="2019-07-27T13:55:55.237" v="733" actId="403"/>
        <pc:sldMkLst>
          <pc:docMk/>
          <pc:sldMk cId="3446013066" sldId="380"/>
        </pc:sldMkLst>
        <pc:spChg chg="mod">
          <ac:chgData name="johnny su" userId="14cf5e47fd852828" providerId="LiveId" clId="{609E988B-1683-41E1-ABA7-01EE279D3B83}" dt="2019-07-27T13:55:55.237" v="733" actId="403"/>
          <ac:spMkLst>
            <pc:docMk/>
            <pc:sldMk cId="3446013066" sldId="380"/>
            <ac:spMk id="18" creationId="{00000000-0000-0000-0000-000000000000}"/>
          </ac:spMkLst>
        </pc:spChg>
      </pc:sldChg>
      <pc:sldChg chg="modNotesTx">
        <pc:chgData name="johnny su" userId="14cf5e47fd852828" providerId="LiveId" clId="{609E988B-1683-41E1-ABA7-01EE279D3B83}" dt="2019-07-27T13:50:26.697" v="615" actId="20577"/>
        <pc:sldMkLst>
          <pc:docMk/>
          <pc:sldMk cId="2929375221" sldId="399"/>
        </pc:sldMkLst>
      </pc:sldChg>
      <pc:sldChg chg="modNotesTx">
        <pc:chgData name="johnny su" userId="14cf5e47fd852828" providerId="LiveId" clId="{609E988B-1683-41E1-ABA7-01EE279D3B83}" dt="2019-07-27T13:53:16.313" v="729" actId="20577"/>
        <pc:sldMkLst>
          <pc:docMk/>
          <pc:sldMk cId="1150758509" sldId="400"/>
        </pc:sldMkLst>
      </pc:sldChg>
      <pc:sldChg chg="addSp delSp modSp modNotesTx">
        <pc:chgData name="johnny su" userId="14cf5e47fd852828" providerId="LiveId" clId="{609E988B-1683-41E1-ABA7-01EE279D3B83}" dt="2019-07-27T17:38:26.493" v="1462" actId="20577"/>
        <pc:sldMkLst>
          <pc:docMk/>
          <pc:sldMk cId="3846424499" sldId="401"/>
        </pc:sldMkLst>
        <pc:spChg chg="add del">
          <ac:chgData name="johnny su" userId="14cf5e47fd852828" providerId="LiveId" clId="{609E988B-1683-41E1-ABA7-01EE279D3B83}" dt="2019-07-27T11:26:21.809" v="400"/>
          <ac:spMkLst>
            <pc:docMk/>
            <pc:sldMk cId="3846424499" sldId="401"/>
            <ac:spMk id="2" creationId="{5A2B7980-727B-4217-9E7A-FDDD472B8874}"/>
          </ac:spMkLst>
        </pc:spChg>
        <pc:spChg chg="add del">
          <ac:chgData name="johnny su" userId="14cf5e47fd852828" providerId="LiveId" clId="{609E988B-1683-41E1-ABA7-01EE279D3B83}" dt="2019-07-27T17:12:02.375" v="1279"/>
          <ac:spMkLst>
            <pc:docMk/>
            <pc:sldMk cId="3846424499" sldId="401"/>
            <ac:spMk id="2" creationId="{CBA6DC18-8962-41FB-92AA-688334A63B6C}"/>
          </ac:spMkLst>
        </pc:spChg>
        <pc:spChg chg="add mod">
          <ac:chgData name="johnny su" userId="14cf5e47fd852828" providerId="LiveId" clId="{609E988B-1683-41E1-ABA7-01EE279D3B83}" dt="2019-07-27T17:12:59.592" v="1293" actId="1076"/>
          <ac:spMkLst>
            <pc:docMk/>
            <pc:sldMk cId="3846424499" sldId="401"/>
            <ac:spMk id="6" creationId="{009729FD-445A-4D48-8A15-BD874E50B2AD}"/>
          </ac:spMkLst>
        </pc:spChg>
        <pc:picChg chg="add del mod">
          <ac:chgData name="johnny su" userId="14cf5e47fd852828" providerId="LiveId" clId="{609E988B-1683-41E1-ABA7-01EE279D3B83}" dt="2019-07-27T17:17:46.145" v="1294" actId="478"/>
          <ac:picMkLst>
            <pc:docMk/>
            <pc:sldMk cId="3846424499" sldId="401"/>
            <ac:picMk id="4" creationId="{D86862E2-91A6-461B-92D4-CB20597CFEEA}"/>
          </ac:picMkLst>
        </pc:picChg>
        <pc:picChg chg="add mod">
          <ac:chgData name="johnny su" userId="14cf5e47fd852828" providerId="LiveId" clId="{609E988B-1683-41E1-ABA7-01EE279D3B83}" dt="2019-07-27T17:35:25.855" v="1353" actId="1076"/>
          <ac:picMkLst>
            <pc:docMk/>
            <pc:sldMk cId="3846424499" sldId="401"/>
            <ac:picMk id="7" creationId="{0127677C-BE4E-4B83-9BF4-D3B880D81838}"/>
          </ac:picMkLst>
        </pc:picChg>
        <pc:picChg chg="add mod">
          <ac:chgData name="johnny su" userId="14cf5e47fd852828" providerId="LiveId" clId="{609E988B-1683-41E1-ABA7-01EE279D3B83}" dt="2019-07-27T17:37:23.433" v="1357" actId="14100"/>
          <ac:picMkLst>
            <pc:docMk/>
            <pc:sldMk cId="3846424499" sldId="401"/>
            <ac:picMk id="9" creationId="{80ECE466-A2AA-4856-B7FD-208C083CC698}"/>
          </ac:picMkLst>
        </pc:picChg>
        <pc:picChg chg="add del mod">
          <ac:chgData name="johnny su" userId="14cf5e47fd852828" providerId="LiveId" clId="{609E988B-1683-41E1-ABA7-01EE279D3B83}" dt="2019-07-27T17:35:18.892" v="1348" actId="478"/>
          <ac:picMkLst>
            <pc:docMk/>
            <pc:sldMk cId="3846424499" sldId="401"/>
            <ac:picMk id="1026" creationId="{D00CF6BC-A48F-4D5E-8BE9-7C807E76943C}"/>
          </ac:picMkLst>
        </pc:picChg>
      </pc:sldChg>
      <pc:sldChg chg="addSp delSp modSp add modNotesTx">
        <pc:chgData name="johnny su" userId="14cf5e47fd852828" providerId="LiveId" clId="{609E988B-1683-41E1-ABA7-01EE279D3B83}" dt="2019-07-27T07:02:59.514" v="286"/>
        <pc:sldMkLst>
          <pc:docMk/>
          <pc:sldMk cId="3048772563" sldId="405"/>
        </pc:sldMkLst>
        <pc:spChg chg="mod">
          <ac:chgData name="johnny su" userId="14cf5e47fd852828" providerId="LiveId" clId="{609E988B-1683-41E1-ABA7-01EE279D3B83}" dt="2019-07-27T06:40:33.272" v="156" actId="1076"/>
          <ac:spMkLst>
            <pc:docMk/>
            <pc:sldMk cId="3048772563" sldId="405"/>
            <ac:spMk id="6" creationId="{2B73CB27-B500-44D0-8985-90D37D9CCC24}"/>
          </ac:spMkLst>
        </pc:spChg>
        <pc:spChg chg="add">
          <ac:chgData name="johnny su" userId="14cf5e47fd852828" providerId="LiveId" clId="{609E988B-1683-41E1-ABA7-01EE279D3B83}" dt="2019-07-27T07:02:59.514" v="286"/>
          <ac:spMkLst>
            <pc:docMk/>
            <pc:sldMk cId="3048772563" sldId="405"/>
            <ac:spMk id="9" creationId="{CB6985F1-C2EA-4462-8176-3E74D033ABED}"/>
          </ac:spMkLst>
        </pc:spChg>
        <pc:spChg chg="del">
          <ac:chgData name="johnny su" userId="14cf5e47fd852828" providerId="LiveId" clId="{609E988B-1683-41E1-ABA7-01EE279D3B83}" dt="2019-07-27T07:02:59.212" v="285" actId="478"/>
          <ac:spMkLst>
            <pc:docMk/>
            <pc:sldMk cId="3048772563" sldId="405"/>
            <ac:spMk id="35" creationId="{00000000-0000-0000-0000-000000000000}"/>
          </ac:spMkLst>
        </pc:spChg>
        <pc:spChg chg="del">
          <ac:chgData name="johnny su" userId="14cf5e47fd852828" providerId="LiveId" clId="{609E988B-1683-41E1-ABA7-01EE279D3B83}" dt="2019-07-27T06:40:47.664" v="157" actId="478"/>
          <ac:spMkLst>
            <pc:docMk/>
            <pc:sldMk cId="3048772563" sldId="405"/>
            <ac:spMk id="54" creationId="{00000000-0000-0000-0000-000000000000}"/>
          </ac:spMkLst>
        </pc:spChg>
        <pc:picChg chg="del">
          <ac:chgData name="johnny su" userId="14cf5e47fd852828" providerId="LiveId" clId="{609E988B-1683-41E1-ABA7-01EE279D3B83}" dt="2019-07-27T06:37:09.663" v="114" actId="478"/>
          <ac:picMkLst>
            <pc:docMk/>
            <pc:sldMk cId="3048772563" sldId="405"/>
            <ac:picMk id="2" creationId="{D30CBE45-3CD1-9B46-97CF-75545322E425}"/>
          </ac:picMkLst>
        </pc:picChg>
        <pc:picChg chg="add mod">
          <ac:chgData name="johnny su" userId="14cf5e47fd852828" providerId="LiveId" clId="{609E988B-1683-41E1-ABA7-01EE279D3B83}" dt="2019-07-27T06:40:30.228" v="155" actId="1076"/>
          <ac:picMkLst>
            <pc:docMk/>
            <pc:sldMk cId="3048772563" sldId="405"/>
            <ac:picMk id="4" creationId="{6DD6F91B-5CCF-4574-8AE7-F6C22BF65410}"/>
          </ac:picMkLst>
        </pc:picChg>
      </pc:sldChg>
      <pc:sldChg chg="addSp delSp modSp add">
        <pc:chgData name="johnny su" userId="14cf5e47fd852828" providerId="LiveId" clId="{609E988B-1683-41E1-ABA7-01EE279D3B83}" dt="2019-07-27T14:47:58.291" v="1211" actId="20577"/>
        <pc:sldMkLst>
          <pc:docMk/>
          <pc:sldMk cId="1042601031" sldId="406"/>
        </pc:sldMkLst>
        <pc:spChg chg="mod">
          <ac:chgData name="johnny su" userId="14cf5e47fd852828" providerId="LiveId" clId="{609E988B-1683-41E1-ABA7-01EE279D3B83}" dt="2019-07-27T14:47:58.291" v="1211" actId="20577"/>
          <ac:spMkLst>
            <pc:docMk/>
            <pc:sldMk cId="1042601031" sldId="406"/>
            <ac:spMk id="6" creationId="{2B73CB27-B500-44D0-8985-90D37D9CCC24}"/>
          </ac:spMkLst>
        </pc:spChg>
        <pc:spChg chg="add">
          <ac:chgData name="johnny su" userId="14cf5e47fd852828" providerId="LiveId" clId="{609E988B-1683-41E1-ABA7-01EE279D3B83}" dt="2019-07-27T07:02:56.460" v="284"/>
          <ac:spMkLst>
            <pc:docMk/>
            <pc:sldMk cId="1042601031" sldId="406"/>
            <ac:spMk id="8" creationId="{000729C4-98A5-4F8C-BE71-DDD7EB50FA14}"/>
          </ac:spMkLst>
        </pc:spChg>
        <pc:spChg chg="del">
          <ac:chgData name="johnny su" userId="14cf5e47fd852828" providerId="LiveId" clId="{609E988B-1683-41E1-ABA7-01EE279D3B83}" dt="2019-07-27T07:02:56.092" v="283" actId="478"/>
          <ac:spMkLst>
            <pc:docMk/>
            <pc:sldMk cId="1042601031" sldId="406"/>
            <ac:spMk id="35" creationId="{00000000-0000-0000-0000-000000000000}"/>
          </ac:spMkLst>
        </pc:spChg>
        <pc:picChg chg="add mod">
          <ac:chgData name="johnny su" userId="14cf5e47fd852828" providerId="LiveId" clId="{609E988B-1683-41E1-ABA7-01EE279D3B83}" dt="2019-07-27T06:46:12.911" v="173" actId="1076"/>
          <ac:picMkLst>
            <pc:docMk/>
            <pc:sldMk cId="1042601031" sldId="406"/>
            <ac:picMk id="3" creationId="{1F322524-1C30-4E40-BDB8-F3543DA1A490}"/>
          </ac:picMkLst>
        </pc:picChg>
        <pc:picChg chg="del">
          <ac:chgData name="johnny su" userId="14cf5e47fd852828" providerId="LiveId" clId="{609E988B-1683-41E1-ABA7-01EE279D3B83}" dt="2019-07-27T06:46:00.207" v="159" actId="478"/>
          <ac:picMkLst>
            <pc:docMk/>
            <pc:sldMk cId="1042601031" sldId="406"/>
            <ac:picMk id="4" creationId="{6DD6F91B-5CCF-4574-8AE7-F6C22BF65410}"/>
          </ac:picMkLst>
        </pc:picChg>
      </pc:sldChg>
      <pc:sldChg chg="addSp delSp modSp add modNotesTx">
        <pc:chgData name="johnny su" userId="14cf5e47fd852828" providerId="LiveId" clId="{609E988B-1683-41E1-ABA7-01EE279D3B83}" dt="2019-07-27T14:54:36.525" v="1266" actId="20577"/>
        <pc:sldMkLst>
          <pc:docMk/>
          <pc:sldMk cId="1982322696" sldId="407"/>
        </pc:sldMkLst>
        <pc:spChg chg="add mod">
          <ac:chgData name="johnny su" userId="14cf5e47fd852828" providerId="LiveId" clId="{609E988B-1683-41E1-ABA7-01EE279D3B83}" dt="2019-07-27T06:50:05.428" v="217" actId="14100"/>
          <ac:spMkLst>
            <pc:docMk/>
            <pc:sldMk cId="1982322696" sldId="407"/>
            <ac:spMk id="5" creationId="{0F0DB329-8006-4D81-ADE5-EE85926EC664}"/>
          </ac:spMkLst>
        </pc:spChg>
        <pc:spChg chg="mod">
          <ac:chgData name="johnny su" userId="14cf5e47fd852828" providerId="LiveId" clId="{609E988B-1683-41E1-ABA7-01EE279D3B83}" dt="2019-07-27T14:47:51.461" v="1205"/>
          <ac:spMkLst>
            <pc:docMk/>
            <pc:sldMk cId="1982322696" sldId="407"/>
            <ac:spMk id="6" creationId="{2B73CB27-B500-44D0-8985-90D37D9CCC24}"/>
          </ac:spMkLst>
        </pc:spChg>
        <pc:spChg chg="add">
          <ac:chgData name="johnny su" userId="14cf5e47fd852828" providerId="LiveId" clId="{609E988B-1683-41E1-ABA7-01EE279D3B83}" dt="2019-07-27T07:02:53.153" v="282"/>
          <ac:spMkLst>
            <pc:docMk/>
            <pc:sldMk cId="1982322696" sldId="407"/>
            <ac:spMk id="9" creationId="{83840285-95F9-4F58-A1FC-179F92BEA915}"/>
          </ac:spMkLst>
        </pc:spChg>
        <pc:spChg chg="del">
          <ac:chgData name="johnny su" userId="14cf5e47fd852828" providerId="LiveId" clId="{609E988B-1683-41E1-ABA7-01EE279D3B83}" dt="2019-07-27T07:02:52.807" v="281" actId="478"/>
          <ac:spMkLst>
            <pc:docMk/>
            <pc:sldMk cId="1982322696" sldId="407"/>
            <ac:spMk id="35" creationId="{00000000-0000-0000-0000-000000000000}"/>
          </ac:spMkLst>
        </pc:spChg>
        <pc:picChg chg="del">
          <ac:chgData name="johnny su" userId="14cf5e47fd852828" providerId="LiveId" clId="{609E988B-1683-41E1-ABA7-01EE279D3B83}" dt="2019-07-27T06:46:16.701" v="175" actId="478"/>
          <ac:picMkLst>
            <pc:docMk/>
            <pc:sldMk cId="1982322696" sldId="407"/>
            <ac:picMk id="3" creationId="{1F322524-1C30-4E40-BDB8-F3543DA1A490}"/>
          </ac:picMkLst>
        </pc:picChg>
        <pc:picChg chg="add mod">
          <ac:chgData name="johnny su" userId="14cf5e47fd852828" providerId="LiveId" clId="{609E988B-1683-41E1-ABA7-01EE279D3B83}" dt="2019-07-27T06:49:25.529" v="210" actId="1076"/>
          <ac:picMkLst>
            <pc:docMk/>
            <pc:sldMk cId="1982322696" sldId="407"/>
            <ac:picMk id="4" creationId="{C1117274-AB07-4880-B8F0-39ED2169FBF2}"/>
          </ac:picMkLst>
        </pc:picChg>
      </pc:sldChg>
      <pc:sldChg chg="addSp delSp modSp add">
        <pc:chgData name="johnny su" userId="14cf5e47fd852828" providerId="LiveId" clId="{609E988B-1683-41E1-ABA7-01EE279D3B83}" dt="2019-07-27T07:02:44.944" v="280" actId="1076"/>
        <pc:sldMkLst>
          <pc:docMk/>
          <pc:sldMk cId="2819752371" sldId="408"/>
        </pc:sldMkLst>
        <pc:spChg chg="mod">
          <ac:chgData name="johnny su" userId="14cf5e47fd852828" providerId="LiveId" clId="{609E988B-1683-41E1-ABA7-01EE279D3B83}" dt="2019-07-27T06:55:24.690" v="262"/>
          <ac:spMkLst>
            <pc:docMk/>
            <pc:sldMk cId="2819752371" sldId="408"/>
            <ac:spMk id="6" creationId="{2B73CB27-B500-44D0-8985-90D37D9CCC24}"/>
          </ac:spMkLst>
        </pc:spChg>
        <pc:spChg chg="mod">
          <ac:chgData name="johnny su" userId="14cf5e47fd852828" providerId="LiveId" clId="{609E988B-1683-41E1-ABA7-01EE279D3B83}" dt="2019-07-27T07:02:44.944" v="280" actId="1076"/>
          <ac:spMkLst>
            <pc:docMk/>
            <pc:sldMk cId="2819752371" sldId="408"/>
            <ac:spMk id="35" creationId="{00000000-0000-0000-0000-000000000000}"/>
          </ac:spMkLst>
        </pc:spChg>
        <pc:picChg chg="add mod">
          <ac:chgData name="johnny su" userId="14cf5e47fd852828" providerId="LiveId" clId="{609E988B-1683-41E1-ABA7-01EE279D3B83}" dt="2019-07-27T06:57:43.913" v="274" actId="14100"/>
          <ac:picMkLst>
            <pc:docMk/>
            <pc:sldMk cId="2819752371" sldId="408"/>
            <ac:picMk id="3" creationId="{8F79AF38-4E23-474E-B6A5-143F31BEF60B}"/>
          </ac:picMkLst>
        </pc:picChg>
        <pc:picChg chg="del">
          <ac:chgData name="johnny su" userId="14cf5e47fd852828" providerId="LiveId" clId="{609E988B-1683-41E1-ABA7-01EE279D3B83}" dt="2019-07-27T06:49:32.825" v="212" actId="478"/>
          <ac:picMkLst>
            <pc:docMk/>
            <pc:sldMk cId="2819752371" sldId="408"/>
            <ac:picMk id="4" creationId="{C1117274-AB07-4880-B8F0-39ED2169FBF2}"/>
          </ac:picMkLst>
        </pc:picChg>
        <pc:picChg chg="add mod">
          <ac:chgData name="johnny su" userId="14cf5e47fd852828" providerId="LiveId" clId="{609E988B-1683-41E1-ABA7-01EE279D3B83}" dt="2019-07-27T06:57:41.385" v="273" actId="1076"/>
          <ac:picMkLst>
            <pc:docMk/>
            <pc:sldMk cId="2819752371" sldId="408"/>
            <ac:picMk id="7" creationId="{ECB2E734-67D0-4949-A02B-1ECE284D1C1C}"/>
          </ac:picMkLst>
        </pc:picChg>
      </pc:sldChg>
      <pc:sldChg chg="addSp delSp modSp add">
        <pc:chgData name="johnny su" userId="14cf5e47fd852828" providerId="LiveId" clId="{609E988B-1683-41E1-ABA7-01EE279D3B83}" dt="2019-07-27T07:22:37.756" v="388"/>
        <pc:sldMkLst>
          <pc:docMk/>
          <pc:sldMk cId="1240800059" sldId="409"/>
        </pc:sldMkLst>
        <pc:spChg chg="mod">
          <ac:chgData name="johnny su" userId="14cf5e47fd852828" providerId="LiveId" clId="{609E988B-1683-41E1-ABA7-01EE279D3B83}" dt="2019-07-27T07:06:09.506" v="369"/>
          <ac:spMkLst>
            <pc:docMk/>
            <pc:sldMk cId="1240800059" sldId="409"/>
            <ac:spMk id="6" creationId="{2B73CB27-B500-44D0-8985-90D37D9CCC24}"/>
          </ac:spMkLst>
        </pc:spChg>
        <pc:spChg chg="mod">
          <ac:chgData name="johnny su" userId="14cf5e47fd852828" providerId="LiveId" clId="{609E988B-1683-41E1-ABA7-01EE279D3B83}" dt="2019-07-27T07:03:37.392" v="291"/>
          <ac:spMkLst>
            <pc:docMk/>
            <pc:sldMk cId="1240800059" sldId="409"/>
            <ac:spMk id="35" creationId="{00000000-0000-0000-0000-000000000000}"/>
          </ac:spMkLst>
        </pc:spChg>
        <pc:picChg chg="del">
          <ac:chgData name="johnny su" userId="14cf5e47fd852828" providerId="LiveId" clId="{609E988B-1683-41E1-ABA7-01EE279D3B83}" dt="2019-07-27T07:03:28.749" v="288" actId="478"/>
          <ac:picMkLst>
            <pc:docMk/>
            <pc:sldMk cId="1240800059" sldId="409"/>
            <ac:picMk id="3" creationId="{8F79AF38-4E23-474E-B6A5-143F31BEF60B}"/>
          </ac:picMkLst>
        </pc:picChg>
        <pc:picChg chg="del">
          <ac:chgData name="johnny su" userId="14cf5e47fd852828" providerId="LiveId" clId="{609E988B-1683-41E1-ABA7-01EE279D3B83}" dt="2019-07-27T07:03:29.121" v="289" actId="478"/>
          <ac:picMkLst>
            <pc:docMk/>
            <pc:sldMk cId="1240800059" sldId="409"/>
            <ac:picMk id="7" creationId="{ECB2E734-67D0-4949-A02B-1ECE284D1C1C}"/>
          </ac:picMkLst>
        </pc:picChg>
        <pc:picChg chg="add">
          <ac:chgData name="johnny su" userId="14cf5e47fd852828" providerId="LiveId" clId="{609E988B-1683-41E1-ABA7-01EE279D3B83}" dt="2019-07-27T07:22:37.756" v="388"/>
          <ac:picMkLst>
            <pc:docMk/>
            <pc:sldMk cId="1240800059" sldId="409"/>
            <ac:picMk id="8" creationId="{4FCF2B20-C81D-4926-AC3F-62B4EBC8B781}"/>
          </ac:picMkLst>
        </pc:picChg>
        <pc:picChg chg="add">
          <ac:chgData name="johnny su" userId="14cf5e47fd852828" providerId="LiveId" clId="{609E988B-1683-41E1-ABA7-01EE279D3B83}" dt="2019-07-27T07:22:37.756" v="388"/>
          <ac:picMkLst>
            <pc:docMk/>
            <pc:sldMk cId="1240800059" sldId="409"/>
            <ac:picMk id="9" creationId="{48C8FAD6-62E2-48CB-AAE4-16CA63881B4D}"/>
          </ac:picMkLst>
        </pc:picChg>
      </pc:sldChg>
      <pc:sldChg chg="addSp delSp modSp add">
        <pc:chgData name="johnny su" userId="14cf5e47fd852828" providerId="LiveId" clId="{609E988B-1683-41E1-ABA7-01EE279D3B83}" dt="2019-07-28T09:19:05.856" v="1943" actId="1076"/>
        <pc:sldMkLst>
          <pc:docMk/>
          <pc:sldMk cId="3904921440" sldId="410"/>
        </pc:sldMkLst>
        <pc:spChg chg="add del mod">
          <ac:chgData name="johnny su" userId="14cf5e47fd852828" providerId="LiveId" clId="{609E988B-1683-41E1-ABA7-01EE279D3B83}" dt="2019-07-27T17:12:47.137" v="1289" actId="478"/>
          <ac:spMkLst>
            <pc:docMk/>
            <pc:sldMk cId="3904921440" sldId="410"/>
            <ac:spMk id="4" creationId="{4491894B-0FA0-40B9-999D-2BC6969AA5F5}"/>
          </ac:spMkLst>
        </pc:spChg>
        <pc:spChg chg="del">
          <ac:chgData name="johnny su" userId="14cf5e47fd852828" providerId="LiveId" clId="{609E988B-1683-41E1-ABA7-01EE279D3B83}" dt="2019-07-27T07:22:43.803" v="389" actId="478"/>
          <ac:spMkLst>
            <pc:docMk/>
            <pc:sldMk cId="3904921440" sldId="410"/>
            <ac:spMk id="6" creationId="{2B73CB27-B500-44D0-8985-90D37D9CCC24}"/>
          </ac:spMkLst>
        </pc:spChg>
        <pc:spChg chg="mod">
          <ac:chgData name="johnny su" userId="14cf5e47fd852828" providerId="LiveId" clId="{609E988B-1683-41E1-ABA7-01EE279D3B83}" dt="2019-07-27T07:06:33.672" v="372"/>
          <ac:spMkLst>
            <pc:docMk/>
            <pc:sldMk cId="3904921440" sldId="410"/>
            <ac:spMk id="35" creationId="{00000000-0000-0000-0000-000000000000}"/>
          </ac:spMkLst>
        </pc:spChg>
        <pc:picChg chg="add del mod">
          <ac:chgData name="johnny su" userId="14cf5e47fd852828" providerId="LiveId" clId="{609E988B-1683-41E1-ABA7-01EE279D3B83}" dt="2019-07-27T07:22:36.990" v="387"/>
          <ac:picMkLst>
            <pc:docMk/>
            <pc:sldMk cId="3904921440" sldId="410"/>
            <ac:picMk id="3" creationId="{BF063B50-BE0F-4110-8452-41A280D20030}"/>
          </ac:picMkLst>
        </pc:picChg>
        <pc:picChg chg="add del mod">
          <ac:chgData name="johnny su" userId="14cf5e47fd852828" providerId="LiveId" clId="{609E988B-1683-41E1-ABA7-01EE279D3B83}" dt="2019-07-27T07:22:36.990" v="387"/>
          <ac:picMkLst>
            <pc:docMk/>
            <pc:sldMk cId="3904921440" sldId="410"/>
            <ac:picMk id="5" creationId="{4D558E15-7D3B-4365-BAAD-300BF7650D56}"/>
          </ac:picMkLst>
        </pc:picChg>
        <pc:picChg chg="add mod">
          <ac:chgData name="johnny su" userId="14cf5e47fd852828" providerId="LiveId" clId="{609E988B-1683-41E1-ABA7-01EE279D3B83}" dt="2019-07-28T09:19:05.856" v="1943" actId="1076"/>
          <ac:picMkLst>
            <pc:docMk/>
            <pc:sldMk cId="3904921440" sldId="410"/>
            <ac:picMk id="2050" creationId="{82DE381F-6774-4B1E-94EA-2CB849CF0F67}"/>
          </ac:picMkLst>
        </pc:picChg>
      </pc:sldChg>
      <pc:sldChg chg="addSp modSp add">
        <pc:chgData name="johnny su" userId="14cf5e47fd852828" providerId="LiveId" clId="{609E988B-1683-41E1-ABA7-01EE279D3B83}" dt="2019-07-27T07:26:33.269" v="397" actId="1076"/>
        <pc:sldMkLst>
          <pc:docMk/>
          <pc:sldMk cId="2917474530" sldId="411"/>
        </pc:sldMkLst>
        <pc:spChg chg="mod">
          <ac:chgData name="johnny su" userId="14cf5e47fd852828" providerId="LiveId" clId="{609E988B-1683-41E1-ABA7-01EE279D3B83}" dt="2019-07-27T07:22:53.942" v="391"/>
          <ac:spMkLst>
            <pc:docMk/>
            <pc:sldMk cId="2917474530" sldId="411"/>
            <ac:spMk id="35" creationId="{00000000-0000-0000-0000-000000000000}"/>
          </ac:spMkLst>
        </pc:spChg>
        <pc:picChg chg="add mod">
          <ac:chgData name="johnny su" userId="14cf5e47fd852828" providerId="LiveId" clId="{609E988B-1683-41E1-ABA7-01EE279D3B83}" dt="2019-07-27T07:26:33.269" v="397" actId="1076"/>
          <ac:picMkLst>
            <pc:docMk/>
            <pc:sldMk cId="2917474530" sldId="411"/>
            <ac:picMk id="3" creationId="{A8F37A51-F568-4607-815F-76326F390FC6}"/>
          </ac:picMkLst>
        </pc:picChg>
      </pc:sldChg>
      <pc:sldChg chg="addSp delSp modSp add">
        <pc:chgData name="johnny su" userId="14cf5e47fd852828" providerId="LiveId" clId="{609E988B-1683-41E1-ABA7-01EE279D3B83}" dt="2019-07-27T13:48:01.278" v="520" actId="1076"/>
        <pc:sldMkLst>
          <pc:docMk/>
          <pc:sldMk cId="2112607416" sldId="412"/>
        </pc:sldMkLst>
        <pc:spChg chg="del">
          <ac:chgData name="johnny su" userId="14cf5e47fd852828" providerId="LiveId" clId="{609E988B-1683-41E1-ABA7-01EE279D3B83}" dt="2019-07-27T13:45:56.786" v="459" actId="478"/>
          <ac:spMkLst>
            <pc:docMk/>
            <pc:sldMk cId="2112607416" sldId="412"/>
            <ac:spMk id="4" creationId="{57706D61-A883-FA45-AC0B-6FF8E9C96582}"/>
          </ac:spMkLst>
        </pc:spChg>
        <pc:spChg chg="add mod">
          <ac:chgData name="johnny su" userId="14cf5e47fd852828" providerId="LiveId" clId="{609E988B-1683-41E1-ABA7-01EE279D3B83}" dt="2019-07-27T13:47:48.491" v="514" actId="20577"/>
          <ac:spMkLst>
            <pc:docMk/>
            <pc:sldMk cId="2112607416" sldId="412"/>
            <ac:spMk id="7" creationId="{DA5C0345-18E8-4597-BABB-3C163C3B8A2D}"/>
          </ac:spMkLst>
        </pc:spChg>
        <pc:picChg chg="del">
          <ac:chgData name="johnny su" userId="14cf5e47fd852828" providerId="LiveId" clId="{609E988B-1683-41E1-ABA7-01EE279D3B83}" dt="2019-07-27T13:45:55.664" v="458" actId="478"/>
          <ac:picMkLst>
            <pc:docMk/>
            <pc:sldMk cId="2112607416" sldId="412"/>
            <ac:picMk id="2" creationId="{18562849-B282-1445-987D-2DBA746CEBE2}"/>
          </ac:picMkLst>
        </pc:picChg>
        <pc:picChg chg="add mod">
          <ac:chgData name="johnny su" userId="14cf5e47fd852828" providerId="LiveId" clId="{609E988B-1683-41E1-ABA7-01EE279D3B83}" dt="2019-07-27T13:48:01.278" v="520" actId="1076"/>
          <ac:picMkLst>
            <pc:docMk/>
            <pc:sldMk cId="2112607416" sldId="412"/>
            <ac:picMk id="5" creationId="{CBD1C032-B433-4E81-AEAF-21DC26C0FB3C}"/>
          </ac:picMkLst>
        </pc:picChg>
      </pc:sldChg>
      <pc:sldChg chg="addSp delSp modSp add modNotesTx">
        <pc:chgData name="johnny su" userId="14cf5e47fd852828" providerId="LiveId" clId="{609E988B-1683-41E1-ABA7-01EE279D3B83}" dt="2019-07-27T17:12:56.811" v="1292" actId="1076"/>
        <pc:sldMkLst>
          <pc:docMk/>
          <pc:sldMk cId="3690603555" sldId="413"/>
        </pc:sldMkLst>
        <pc:spChg chg="add mod">
          <ac:chgData name="johnny su" userId="14cf5e47fd852828" providerId="LiveId" clId="{609E988B-1683-41E1-ABA7-01EE279D3B83}" dt="2019-07-27T17:12:55.848" v="1291" actId="1076"/>
          <ac:spMkLst>
            <pc:docMk/>
            <pc:sldMk cId="3690603555" sldId="413"/>
            <ac:spMk id="6" creationId="{4507F6EA-4AFF-45C2-8E11-D550C81BA215}"/>
          </ac:spMkLst>
        </pc:spChg>
        <pc:picChg chg="del">
          <ac:chgData name="johnny su" userId="14cf5e47fd852828" providerId="LiveId" clId="{609E988B-1683-41E1-ABA7-01EE279D3B83}" dt="2019-07-27T13:51:03.774" v="617" actId="478"/>
          <ac:picMkLst>
            <pc:docMk/>
            <pc:sldMk cId="3690603555" sldId="413"/>
            <ac:picMk id="2" creationId="{0DCA932A-3CBE-0042-B537-4E17E20EA899}"/>
          </ac:picMkLst>
        </pc:picChg>
        <pc:picChg chg="add mod">
          <ac:chgData name="johnny su" userId="14cf5e47fd852828" providerId="LiveId" clId="{609E988B-1683-41E1-ABA7-01EE279D3B83}" dt="2019-07-27T17:12:56.811" v="1292" actId="1076"/>
          <ac:picMkLst>
            <pc:docMk/>
            <pc:sldMk cId="3690603555" sldId="413"/>
            <ac:picMk id="4" creationId="{F2E06CC7-029E-4934-A397-DA5D56E6656F}"/>
          </ac:picMkLst>
        </pc:picChg>
      </pc:sldChg>
      <pc:sldChg chg="addSp delSp modSp add">
        <pc:chgData name="johnny su" userId="14cf5e47fd852828" providerId="LiveId" clId="{609E988B-1683-41E1-ABA7-01EE279D3B83}" dt="2019-07-27T13:57:24.993" v="792" actId="1076"/>
        <pc:sldMkLst>
          <pc:docMk/>
          <pc:sldMk cId="3270089110" sldId="414"/>
        </pc:sldMkLst>
        <pc:spChg chg="add mod">
          <ac:chgData name="johnny su" userId="14cf5e47fd852828" providerId="LiveId" clId="{609E988B-1683-41E1-ABA7-01EE279D3B83}" dt="2019-07-27T13:57:21.877" v="791"/>
          <ac:spMkLst>
            <pc:docMk/>
            <pc:sldMk cId="3270089110" sldId="414"/>
            <ac:spMk id="8" creationId="{4C241B1A-7E1F-4B26-BEAC-A56194A68FFC}"/>
          </ac:spMkLst>
        </pc:spChg>
        <pc:picChg chg="del">
          <ac:chgData name="johnny su" userId="14cf5e47fd852828" providerId="LiveId" clId="{609E988B-1683-41E1-ABA7-01EE279D3B83}" dt="2019-07-27T13:52:20.624" v="648" actId="478"/>
          <ac:picMkLst>
            <pc:docMk/>
            <pc:sldMk cId="3270089110" sldId="414"/>
            <ac:picMk id="3" creationId="{21738080-B6D0-1C47-BFFD-709F5A497E99}"/>
          </ac:picMkLst>
        </pc:picChg>
        <pc:picChg chg="add mod">
          <ac:chgData name="johnny su" userId="14cf5e47fd852828" providerId="LiveId" clId="{609E988B-1683-41E1-ABA7-01EE279D3B83}" dt="2019-07-27T13:57:24.993" v="792" actId="1076"/>
          <ac:picMkLst>
            <pc:docMk/>
            <pc:sldMk cId="3270089110" sldId="414"/>
            <ac:picMk id="4" creationId="{5DEEA31E-9CFB-4038-B7FB-5504F3B6E18D}"/>
          </ac:picMkLst>
        </pc:picChg>
      </pc:sldChg>
      <pc:sldChg chg="addSp delSp modSp add modNotesTx">
        <pc:chgData name="johnny su" userId="14cf5e47fd852828" providerId="LiveId" clId="{609E988B-1683-41E1-ABA7-01EE279D3B83}" dt="2019-07-28T11:46:59.591" v="2386" actId="1076"/>
        <pc:sldMkLst>
          <pc:docMk/>
          <pc:sldMk cId="1227678173" sldId="415"/>
        </pc:sldMkLst>
        <pc:spChg chg="add del mod">
          <ac:chgData name="johnny su" userId="14cf5e47fd852828" providerId="LiveId" clId="{609E988B-1683-41E1-ABA7-01EE279D3B83}" dt="2019-07-27T14:05:48.112" v="871"/>
          <ac:spMkLst>
            <pc:docMk/>
            <pc:sldMk cId="1227678173" sldId="415"/>
            <ac:spMk id="7" creationId="{BED565B2-2D75-4FEC-9E4B-86F70A483396}"/>
          </ac:spMkLst>
        </pc:spChg>
        <pc:spChg chg="del">
          <ac:chgData name="johnny su" userId="14cf5e47fd852828" providerId="LiveId" clId="{609E988B-1683-41E1-ABA7-01EE279D3B83}" dt="2019-07-27T13:58:13.132" v="830" actId="478"/>
          <ac:spMkLst>
            <pc:docMk/>
            <pc:sldMk cId="1227678173" sldId="415"/>
            <ac:spMk id="8" creationId="{4C241B1A-7E1F-4B26-BEAC-A56194A68FFC}"/>
          </ac:spMkLst>
        </pc:spChg>
        <pc:spChg chg="mod">
          <ac:chgData name="johnny su" userId="14cf5e47fd852828" providerId="LiveId" clId="{609E988B-1683-41E1-ABA7-01EE279D3B83}" dt="2019-07-27T13:58:11.456" v="829" actId="20577"/>
          <ac:spMkLst>
            <pc:docMk/>
            <pc:sldMk cId="1227678173" sldId="415"/>
            <ac:spMk id="35" creationId="{00000000-0000-0000-0000-000000000000}"/>
          </ac:spMkLst>
        </pc:spChg>
        <pc:picChg chg="add mod">
          <ac:chgData name="johnny su" userId="14cf5e47fd852828" providerId="LiveId" clId="{609E988B-1683-41E1-ABA7-01EE279D3B83}" dt="2019-07-28T11:46:59.591" v="2386" actId="1076"/>
          <ac:picMkLst>
            <pc:docMk/>
            <pc:sldMk cId="1227678173" sldId="415"/>
            <ac:picMk id="3" creationId="{D4D1708F-B0C9-4C6B-8210-050D66B6F698}"/>
          </ac:picMkLst>
        </pc:picChg>
        <pc:picChg chg="del">
          <ac:chgData name="johnny su" userId="14cf5e47fd852828" providerId="LiveId" clId="{609E988B-1683-41E1-ABA7-01EE279D3B83}" dt="2019-07-27T13:57:53.377" v="821" actId="478"/>
          <ac:picMkLst>
            <pc:docMk/>
            <pc:sldMk cId="1227678173" sldId="415"/>
            <ac:picMk id="4" creationId="{5DEEA31E-9CFB-4038-B7FB-5504F3B6E18D}"/>
          </ac:picMkLst>
        </pc:picChg>
      </pc:sldChg>
      <pc:sldChg chg="addSp delSp modSp add del modNotesTx">
        <pc:chgData name="johnny su" userId="14cf5e47fd852828" providerId="LiveId" clId="{609E988B-1683-41E1-ABA7-01EE279D3B83}" dt="2019-07-28T11:13:18.185" v="2296" actId="20577"/>
        <pc:sldMkLst>
          <pc:docMk/>
          <pc:sldMk cId="701550903" sldId="416"/>
        </pc:sldMkLst>
        <pc:spChg chg="add del mod">
          <ac:chgData name="johnny su" userId="14cf5e47fd852828" providerId="LiveId" clId="{609E988B-1683-41E1-ABA7-01EE279D3B83}" dt="2019-07-27T14:10:46.420" v="1016" actId="478"/>
          <ac:spMkLst>
            <pc:docMk/>
            <pc:sldMk cId="701550903" sldId="416"/>
            <ac:spMk id="4" creationId="{31B46633-F3BD-4748-8A22-1CFC55D53346}"/>
          </ac:spMkLst>
        </pc:spChg>
        <pc:spChg chg="add mod">
          <ac:chgData name="johnny su" userId="14cf5e47fd852828" providerId="LiveId" clId="{609E988B-1683-41E1-ABA7-01EE279D3B83}" dt="2019-07-27T14:10:20.586" v="1011" actId="20577"/>
          <ac:spMkLst>
            <pc:docMk/>
            <pc:sldMk cId="701550903" sldId="416"/>
            <ac:spMk id="5" creationId="{C98FA92D-DFD2-4BFC-A5E1-7D65C0678C6C}"/>
          </ac:spMkLst>
        </pc:spChg>
        <pc:spChg chg="mod">
          <ac:chgData name="johnny su" userId="14cf5e47fd852828" providerId="LiveId" clId="{609E988B-1683-41E1-ABA7-01EE279D3B83}" dt="2019-07-27T14:05:01.334" v="834" actId="20577"/>
          <ac:spMkLst>
            <pc:docMk/>
            <pc:sldMk cId="701550903" sldId="416"/>
            <ac:spMk id="35" creationId="{00000000-0000-0000-0000-000000000000}"/>
          </ac:spMkLst>
        </pc:spChg>
        <pc:picChg chg="add mod">
          <ac:chgData name="johnny su" userId="14cf5e47fd852828" providerId="LiveId" clId="{609E988B-1683-41E1-ABA7-01EE279D3B83}" dt="2019-07-27T14:10:23.291" v="1012" actId="1076"/>
          <ac:picMkLst>
            <pc:docMk/>
            <pc:sldMk cId="701550903" sldId="416"/>
            <ac:picMk id="3" creationId="{E144C054-ADDA-4719-9665-E84F330A1997}"/>
          </ac:picMkLst>
        </pc:picChg>
      </pc:sldChg>
      <pc:sldChg chg="addSp delSp modSp add modTransition">
        <pc:chgData name="johnny su" userId="14cf5e47fd852828" providerId="LiveId" clId="{609E988B-1683-41E1-ABA7-01EE279D3B83}" dt="2019-07-27T14:39:59.264" v="1115"/>
        <pc:sldMkLst>
          <pc:docMk/>
          <pc:sldMk cId="147068317" sldId="417"/>
        </pc:sldMkLst>
        <pc:spChg chg="del">
          <ac:chgData name="johnny su" userId="14cf5e47fd852828" providerId="LiveId" clId="{609E988B-1683-41E1-ABA7-01EE279D3B83}" dt="2019-07-27T14:26:11.931" v="1042" actId="478"/>
          <ac:spMkLst>
            <pc:docMk/>
            <pc:sldMk cId="147068317" sldId="417"/>
            <ac:spMk id="7" creationId="{4502D01D-9A34-4ED3-8AA2-4B8957E3FD98}"/>
          </ac:spMkLst>
        </pc:spChg>
        <pc:spChg chg="mod">
          <ac:chgData name="johnny su" userId="14cf5e47fd852828" providerId="LiveId" clId="{609E988B-1683-41E1-ABA7-01EE279D3B83}" dt="2019-07-27T14:26:10.884" v="1041" actId="20577"/>
          <ac:spMkLst>
            <pc:docMk/>
            <pc:sldMk cId="147068317" sldId="417"/>
            <ac:spMk id="35" creationId="{00000000-0000-0000-0000-000000000000}"/>
          </ac:spMkLst>
        </pc:spChg>
        <pc:picChg chg="del">
          <ac:chgData name="johnny su" userId="14cf5e47fd852828" providerId="LiveId" clId="{609E988B-1683-41E1-ABA7-01EE279D3B83}" dt="2019-07-27T14:26:07.205" v="1034" actId="478"/>
          <ac:picMkLst>
            <pc:docMk/>
            <pc:sldMk cId="147068317" sldId="417"/>
            <ac:picMk id="3" creationId="{60791FC8-19AF-FE4B-A7F9-EF2C69415051}"/>
          </ac:picMkLst>
        </pc:picChg>
        <pc:picChg chg="add mod">
          <ac:chgData name="johnny su" userId="14cf5e47fd852828" providerId="LiveId" clId="{609E988B-1683-41E1-ABA7-01EE279D3B83}" dt="2019-07-27T14:26:17.153" v="1048" actId="1076"/>
          <ac:picMkLst>
            <pc:docMk/>
            <pc:sldMk cId="147068317" sldId="417"/>
            <ac:picMk id="8" creationId="{C5528F51-3CB3-4393-8E6B-89143F0F29BD}"/>
          </ac:picMkLst>
        </pc:picChg>
        <pc:picChg chg="del">
          <ac:chgData name="johnny su" userId="14cf5e47fd852828" providerId="LiveId" clId="{609E988B-1683-41E1-ABA7-01EE279D3B83}" dt="2019-07-27T14:25:58.814" v="1032" actId="478"/>
          <ac:picMkLst>
            <pc:docMk/>
            <pc:sldMk cId="147068317" sldId="417"/>
            <ac:picMk id="1026" creationId="{7CAD48C4-C6D4-4DA5-BD7B-057FB0126C64}"/>
          </ac:picMkLst>
        </pc:picChg>
      </pc:sldChg>
      <pc:sldChg chg="addSp delSp modSp add modNotesTx">
        <pc:chgData name="johnny su" userId="14cf5e47fd852828" providerId="LiveId" clId="{609E988B-1683-41E1-ABA7-01EE279D3B83}" dt="2019-07-27T14:41:12.537" v="1121" actId="1076"/>
        <pc:sldMkLst>
          <pc:docMk/>
          <pc:sldMk cId="1206129334" sldId="421"/>
        </pc:sldMkLst>
        <pc:picChg chg="del">
          <ac:chgData name="johnny su" userId="14cf5e47fd852828" providerId="LiveId" clId="{609E988B-1683-41E1-ABA7-01EE279D3B83}" dt="2019-07-27T14:41:05.616" v="1119" actId="478"/>
          <ac:picMkLst>
            <pc:docMk/>
            <pc:sldMk cId="1206129334" sldId="421"/>
            <ac:picMk id="2" creationId="{D30CBE45-3CD1-9B46-97CF-75545322E425}"/>
          </ac:picMkLst>
        </pc:picChg>
        <pc:picChg chg="add mod">
          <ac:chgData name="johnny su" userId="14cf5e47fd852828" providerId="LiveId" clId="{609E988B-1683-41E1-ABA7-01EE279D3B83}" dt="2019-07-27T14:41:12.537" v="1121" actId="1076"/>
          <ac:picMkLst>
            <pc:docMk/>
            <pc:sldMk cId="1206129334" sldId="421"/>
            <ac:picMk id="6146" creationId="{F5929E84-3DAE-48C8-97BC-998A8AB09090}"/>
          </ac:picMkLst>
        </pc:picChg>
      </pc:sldChg>
      <pc:sldChg chg="addSp delSp modSp add">
        <pc:chgData name="johnny su" userId="14cf5e47fd852828" providerId="LiveId" clId="{609E988B-1683-41E1-ABA7-01EE279D3B83}" dt="2019-07-27T14:49:13.596" v="1235"/>
        <pc:sldMkLst>
          <pc:docMk/>
          <pc:sldMk cId="1493647817" sldId="422"/>
        </pc:sldMkLst>
        <pc:spChg chg="del">
          <ac:chgData name="johnny su" userId="14cf5e47fd852828" providerId="LiveId" clId="{609E988B-1683-41E1-ABA7-01EE279D3B83}" dt="2019-07-27T14:48:55.974" v="1214" actId="478"/>
          <ac:spMkLst>
            <pc:docMk/>
            <pc:sldMk cId="1493647817" sldId="422"/>
            <ac:spMk id="5" creationId="{0F0DB329-8006-4D81-ADE5-EE85926EC664}"/>
          </ac:spMkLst>
        </pc:spChg>
        <pc:spChg chg="mod">
          <ac:chgData name="johnny su" userId="14cf5e47fd852828" providerId="LiveId" clId="{609E988B-1683-41E1-ABA7-01EE279D3B83}" dt="2019-07-27T14:49:13.596" v="1235"/>
          <ac:spMkLst>
            <pc:docMk/>
            <pc:sldMk cId="1493647817" sldId="422"/>
            <ac:spMk id="6" creationId="{2B73CB27-B500-44D0-8985-90D37D9CCC24}"/>
          </ac:spMkLst>
        </pc:spChg>
        <pc:picChg chg="del">
          <ac:chgData name="johnny su" userId="14cf5e47fd852828" providerId="LiveId" clId="{609E988B-1683-41E1-ABA7-01EE279D3B83}" dt="2019-07-27T14:48:54.896" v="1213" actId="478"/>
          <ac:picMkLst>
            <pc:docMk/>
            <pc:sldMk cId="1493647817" sldId="422"/>
            <ac:picMk id="4" creationId="{C1117274-AB07-4880-B8F0-39ED2169FBF2}"/>
          </ac:picMkLst>
        </pc:picChg>
        <pc:picChg chg="add mod">
          <ac:chgData name="johnny su" userId="14cf5e47fd852828" providerId="LiveId" clId="{609E988B-1683-41E1-ABA7-01EE279D3B83}" dt="2019-07-27T14:49:06.260" v="1228" actId="1076"/>
          <ac:picMkLst>
            <pc:docMk/>
            <pc:sldMk cId="1493647817" sldId="422"/>
            <ac:picMk id="7170" creationId="{7D536881-1FBC-4C97-96A5-EB26C2E7A091}"/>
          </ac:picMkLst>
        </pc:picChg>
      </pc:sldChg>
      <pc:sldChg chg="addSp delSp modSp add ord modNotesTx">
        <pc:chgData name="johnny su" userId="14cf5e47fd852828" providerId="LiveId" clId="{609E988B-1683-41E1-ABA7-01EE279D3B83}" dt="2019-07-28T09:04:40.500" v="1654"/>
        <pc:sldMkLst>
          <pc:docMk/>
          <pc:sldMk cId="2975900055" sldId="424"/>
        </pc:sldMkLst>
        <pc:spChg chg="del">
          <ac:chgData name="johnny su" userId="14cf5e47fd852828" providerId="LiveId" clId="{609E988B-1683-41E1-ABA7-01EE279D3B83}" dt="2019-07-28T09:02:46.932" v="1550" actId="478"/>
          <ac:spMkLst>
            <pc:docMk/>
            <pc:sldMk cId="2975900055" sldId="424"/>
            <ac:spMk id="6" creationId="{2B73CB27-B500-44D0-8985-90D37D9CCC24}"/>
          </ac:spMkLst>
        </pc:spChg>
        <pc:picChg chg="add mod modCrop">
          <ac:chgData name="johnny su" userId="14cf5e47fd852828" providerId="LiveId" clId="{609E988B-1683-41E1-ABA7-01EE279D3B83}" dt="2019-07-28T09:03:23.197" v="1585" actId="732"/>
          <ac:picMkLst>
            <pc:docMk/>
            <pc:sldMk cId="2975900055" sldId="424"/>
            <ac:picMk id="2" creationId="{984F2CF4-36AA-48B0-BEA4-71972211724F}"/>
          </ac:picMkLst>
        </pc:picChg>
        <pc:picChg chg="del">
          <ac:chgData name="johnny su" userId="14cf5e47fd852828" providerId="LiveId" clId="{609E988B-1683-41E1-ABA7-01EE279D3B83}" dt="2019-07-28T09:02:45.482" v="1548" actId="478"/>
          <ac:picMkLst>
            <pc:docMk/>
            <pc:sldMk cId="2975900055" sldId="424"/>
            <ac:picMk id="8" creationId="{4FCF2B20-C81D-4926-AC3F-62B4EBC8B781}"/>
          </ac:picMkLst>
        </pc:picChg>
        <pc:picChg chg="del">
          <ac:chgData name="johnny su" userId="14cf5e47fd852828" providerId="LiveId" clId="{609E988B-1683-41E1-ABA7-01EE279D3B83}" dt="2019-07-28T09:02:45.992" v="1549" actId="478"/>
          <ac:picMkLst>
            <pc:docMk/>
            <pc:sldMk cId="2975900055" sldId="424"/>
            <ac:picMk id="9" creationId="{48C8FAD6-62E2-48CB-AAE4-16CA63881B4D}"/>
          </ac:picMkLst>
        </pc:picChg>
      </pc:sldChg>
      <pc:sldChg chg="addSp delSp modSp add ord modNotesTx">
        <pc:chgData name="johnny su" userId="14cf5e47fd852828" providerId="LiveId" clId="{609E988B-1683-41E1-ABA7-01EE279D3B83}" dt="2019-07-28T09:04:40.500" v="1654"/>
        <pc:sldMkLst>
          <pc:docMk/>
          <pc:sldMk cId="3026618278" sldId="425"/>
        </pc:sldMkLst>
        <pc:picChg chg="del">
          <ac:chgData name="johnny su" userId="14cf5e47fd852828" providerId="LiveId" clId="{609E988B-1683-41E1-ABA7-01EE279D3B83}" dt="2019-07-28T09:03:29.322" v="1588" actId="478"/>
          <ac:picMkLst>
            <pc:docMk/>
            <pc:sldMk cId="3026618278" sldId="425"/>
            <ac:picMk id="2" creationId="{984F2CF4-36AA-48B0-BEA4-71972211724F}"/>
          </ac:picMkLst>
        </pc:picChg>
        <pc:picChg chg="add mod">
          <ac:chgData name="johnny su" userId="14cf5e47fd852828" providerId="LiveId" clId="{609E988B-1683-41E1-ABA7-01EE279D3B83}" dt="2019-07-28T09:03:44.791" v="1590" actId="1076"/>
          <ac:picMkLst>
            <pc:docMk/>
            <pc:sldMk cId="3026618278" sldId="425"/>
            <ac:picMk id="3" creationId="{66DC48E7-49A3-441C-B4E5-25F38EC01F07}"/>
          </ac:picMkLst>
        </pc:picChg>
      </pc:sldChg>
      <pc:sldChg chg="addSp delSp modSp add ord modNotesTx">
        <pc:chgData name="johnny su" userId="14cf5e47fd852828" providerId="LiveId" clId="{609E988B-1683-41E1-ABA7-01EE279D3B83}" dt="2019-07-28T09:05:48.395" v="1730" actId="20577"/>
        <pc:sldMkLst>
          <pc:docMk/>
          <pc:sldMk cId="2751036713" sldId="426"/>
        </pc:sldMkLst>
        <pc:picChg chg="add mod modCrop">
          <ac:chgData name="johnny su" userId="14cf5e47fd852828" providerId="LiveId" clId="{609E988B-1683-41E1-ABA7-01EE279D3B83}" dt="2019-07-28T09:05:18.730" v="1662" actId="732"/>
          <ac:picMkLst>
            <pc:docMk/>
            <pc:sldMk cId="2751036713" sldId="426"/>
            <ac:picMk id="2" creationId="{E53D59D2-B443-4A2B-AA65-EC2F575D3014}"/>
          </ac:picMkLst>
        </pc:picChg>
        <pc:picChg chg="del">
          <ac:chgData name="johnny su" userId="14cf5e47fd852828" providerId="LiveId" clId="{609E988B-1683-41E1-ABA7-01EE279D3B83}" dt="2019-07-28T09:04:06.633" v="1652" actId="478"/>
          <ac:picMkLst>
            <pc:docMk/>
            <pc:sldMk cId="2751036713" sldId="426"/>
            <ac:picMk id="3" creationId="{66DC48E7-49A3-441C-B4E5-25F38EC01F07}"/>
          </ac:picMkLst>
        </pc:picChg>
      </pc:sldChg>
      <pc:sldChg chg="addSp modSp add ord">
        <pc:chgData name="johnny su" userId="14cf5e47fd852828" providerId="LiveId" clId="{609E988B-1683-41E1-ABA7-01EE279D3B83}" dt="2019-07-28T11:10:13.573" v="2259" actId="1076"/>
        <pc:sldMkLst>
          <pc:docMk/>
          <pc:sldMk cId="477930214" sldId="427"/>
        </pc:sldMkLst>
        <pc:picChg chg="add mod modCrop">
          <ac:chgData name="johnny su" userId="14cf5e47fd852828" providerId="LiveId" clId="{609E988B-1683-41E1-ABA7-01EE279D3B83}" dt="2019-07-28T11:10:13.573" v="2259" actId="1076"/>
          <ac:picMkLst>
            <pc:docMk/>
            <pc:sldMk cId="477930214" sldId="427"/>
            <ac:picMk id="2" creationId="{E22E2432-72AA-4636-8F8A-EF3A674A36E6}"/>
          </ac:picMkLst>
        </pc:picChg>
      </pc:sldChg>
      <pc:sldChg chg="addSp modSp add">
        <pc:chgData name="johnny su" userId="14cf5e47fd852828" providerId="LiveId" clId="{609E988B-1683-41E1-ABA7-01EE279D3B83}" dt="2019-07-28T11:09:57.635" v="2254" actId="1076"/>
        <pc:sldMkLst>
          <pc:docMk/>
          <pc:sldMk cId="2056965294" sldId="428"/>
        </pc:sldMkLst>
        <pc:spChg chg="mod">
          <ac:chgData name="johnny su" userId="14cf5e47fd852828" providerId="LiveId" clId="{609E988B-1683-41E1-ABA7-01EE279D3B83}" dt="2019-07-28T09:06:26.005" v="1738"/>
          <ac:spMkLst>
            <pc:docMk/>
            <pc:sldMk cId="2056965294" sldId="428"/>
            <ac:spMk id="35" creationId="{00000000-0000-0000-0000-000000000000}"/>
          </ac:spMkLst>
        </pc:spChg>
        <pc:picChg chg="add mod modCrop">
          <ac:chgData name="johnny su" userId="14cf5e47fd852828" providerId="LiveId" clId="{609E988B-1683-41E1-ABA7-01EE279D3B83}" dt="2019-07-28T11:09:57.635" v="2254" actId="1076"/>
          <ac:picMkLst>
            <pc:docMk/>
            <pc:sldMk cId="2056965294" sldId="428"/>
            <ac:picMk id="4" creationId="{EEAC5DE8-A45E-4154-B1C2-7126A279BB00}"/>
          </ac:picMkLst>
        </pc:picChg>
      </pc:sldChg>
      <pc:sldChg chg="addSp modSp add">
        <pc:chgData name="johnny su" userId="14cf5e47fd852828" providerId="LiveId" clId="{609E988B-1683-41E1-ABA7-01EE279D3B83}" dt="2019-07-28T11:10:07.317" v="2257" actId="1076"/>
        <pc:sldMkLst>
          <pc:docMk/>
          <pc:sldMk cId="2760460451" sldId="429"/>
        </pc:sldMkLst>
        <pc:spChg chg="mod">
          <ac:chgData name="johnny su" userId="14cf5e47fd852828" providerId="LiveId" clId="{609E988B-1683-41E1-ABA7-01EE279D3B83}" dt="2019-07-28T09:06:37.784" v="1741"/>
          <ac:spMkLst>
            <pc:docMk/>
            <pc:sldMk cId="2760460451" sldId="429"/>
            <ac:spMk id="35" creationId="{00000000-0000-0000-0000-000000000000}"/>
          </ac:spMkLst>
        </pc:spChg>
        <pc:picChg chg="add mod modCrop">
          <ac:chgData name="johnny su" userId="14cf5e47fd852828" providerId="LiveId" clId="{609E988B-1683-41E1-ABA7-01EE279D3B83}" dt="2019-07-28T11:10:07.317" v="2257" actId="1076"/>
          <ac:picMkLst>
            <pc:docMk/>
            <pc:sldMk cId="2760460451" sldId="429"/>
            <ac:picMk id="2" creationId="{13AB8BC2-9BA3-4404-B3DB-AB0450EC3DB1}"/>
          </ac:picMkLst>
        </pc:picChg>
      </pc:sldChg>
      <pc:sldChg chg="addSp delSp modSp add">
        <pc:chgData name="johnny su" userId="14cf5e47fd852828" providerId="LiveId" clId="{609E988B-1683-41E1-ABA7-01EE279D3B83}" dt="2019-07-28T09:07:58.079" v="1755" actId="1076"/>
        <pc:sldMkLst>
          <pc:docMk/>
          <pc:sldMk cId="741895652" sldId="431"/>
        </pc:sldMkLst>
        <pc:picChg chg="add del mod">
          <ac:chgData name="johnny su" userId="14cf5e47fd852828" providerId="LiveId" clId="{609E988B-1683-41E1-ABA7-01EE279D3B83}" dt="2019-07-28T09:07:09.188" v="1747"/>
          <ac:picMkLst>
            <pc:docMk/>
            <pc:sldMk cId="741895652" sldId="431"/>
            <ac:picMk id="2" creationId="{390DD0ED-D3B6-4003-A26F-BC585EC46A19}"/>
          </ac:picMkLst>
        </pc:picChg>
        <pc:picChg chg="add mod">
          <ac:chgData name="johnny su" userId="14cf5e47fd852828" providerId="LiveId" clId="{609E988B-1683-41E1-ABA7-01EE279D3B83}" dt="2019-07-28T09:07:58.079" v="1755" actId="1076"/>
          <ac:picMkLst>
            <pc:docMk/>
            <pc:sldMk cId="741895652" sldId="431"/>
            <ac:picMk id="3" creationId="{B1CB012D-8567-47C7-8818-8651251D5ECB}"/>
          </ac:picMkLst>
        </pc:picChg>
      </pc:sldChg>
      <pc:sldChg chg="addSp modSp add">
        <pc:chgData name="johnny su" userId="14cf5e47fd852828" providerId="LiveId" clId="{609E988B-1683-41E1-ABA7-01EE279D3B83}" dt="2019-07-28T09:08:08.529" v="1757" actId="1076"/>
        <pc:sldMkLst>
          <pc:docMk/>
          <pc:sldMk cId="33601430" sldId="432"/>
        </pc:sldMkLst>
        <pc:picChg chg="add mod">
          <ac:chgData name="johnny su" userId="14cf5e47fd852828" providerId="LiveId" clId="{609E988B-1683-41E1-ABA7-01EE279D3B83}" dt="2019-07-28T09:08:08.529" v="1757" actId="1076"/>
          <ac:picMkLst>
            <pc:docMk/>
            <pc:sldMk cId="33601430" sldId="432"/>
            <ac:picMk id="2" creationId="{8ADAA823-1AF0-4580-8620-ABF2A70AAA0C}"/>
          </ac:picMkLst>
        </pc:picChg>
      </pc:sldChg>
      <pc:sldChg chg="modSp add">
        <pc:chgData name="johnny su" userId="14cf5e47fd852828" providerId="LiveId" clId="{609E988B-1683-41E1-ABA7-01EE279D3B83}" dt="2019-07-28T09:10:51.498" v="1828"/>
        <pc:sldMkLst>
          <pc:docMk/>
          <pc:sldMk cId="563714386" sldId="433"/>
        </pc:sldMkLst>
        <pc:spChg chg="mod">
          <ac:chgData name="johnny su" userId="14cf5e47fd852828" providerId="LiveId" clId="{609E988B-1683-41E1-ABA7-01EE279D3B83}" dt="2019-07-28T09:10:51.498" v="1828"/>
          <ac:spMkLst>
            <pc:docMk/>
            <pc:sldMk cId="563714386" sldId="433"/>
            <ac:spMk id="6" creationId="{1D0494EC-FA2F-4BAA-9B3C-B452B2AEE346}"/>
          </ac:spMkLst>
        </pc:spChg>
      </pc:sldChg>
      <pc:sldChg chg="modSp add modNotesTx">
        <pc:chgData name="johnny su" userId="14cf5e47fd852828" providerId="LiveId" clId="{609E988B-1683-41E1-ABA7-01EE279D3B83}" dt="2019-07-28T09:20:45.602" v="1945" actId="113"/>
        <pc:sldMkLst>
          <pc:docMk/>
          <pc:sldMk cId="4262303977" sldId="434"/>
        </pc:sldMkLst>
        <pc:spChg chg="mod">
          <ac:chgData name="johnny su" userId="14cf5e47fd852828" providerId="LiveId" clId="{609E988B-1683-41E1-ABA7-01EE279D3B83}" dt="2019-07-28T09:12:51.305" v="1867"/>
          <ac:spMkLst>
            <pc:docMk/>
            <pc:sldMk cId="4262303977" sldId="434"/>
            <ac:spMk id="6" creationId="{1D0494EC-FA2F-4BAA-9B3C-B452B2AEE346}"/>
          </ac:spMkLst>
        </pc:spChg>
      </pc:sldChg>
      <pc:sldChg chg="modSp add modNotesTx">
        <pc:chgData name="johnny su" userId="14cf5e47fd852828" providerId="LiveId" clId="{609E988B-1683-41E1-ABA7-01EE279D3B83}" dt="2019-07-28T09:18:14.816" v="1940"/>
        <pc:sldMkLst>
          <pc:docMk/>
          <pc:sldMk cId="1280756177" sldId="435"/>
        </pc:sldMkLst>
        <pc:spChg chg="mod">
          <ac:chgData name="johnny su" userId="14cf5e47fd852828" providerId="LiveId" clId="{609E988B-1683-41E1-ABA7-01EE279D3B83}" dt="2019-07-28T09:18:14.816" v="1940"/>
          <ac:spMkLst>
            <pc:docMk/>
            <pc:sldMk cId="1280756177" sldId="435"/>
            <ac:spMk id="6" creationId="{1D0494EC-FA2F-4BAA-9B3C-B452B2AEE346}"/>
          </ac:spMkLst>
        </pc:spChg>
        <pc:spChg chg="mod">
          <ac:chgData name="johnny su" userId="14cf5e47fd852828" providerId="LiveId" clId="{609E988B-1683-41E1-ABA7-01EE279D3B83}" dt="2019-07-28T09:16:45.245" v="1884"/>
          <ac:spMkLst>
            <pc:docMk/>
            <pc:sldMk cId="1280756177" sldId="435"/>
            <ac:spMk id="35" creationId="{00000000-0000-0000-0000-000000000000}"/>
          </ac:spMkLst>
        </pc:spChg>
      </pc:sldChg>
      <pc:sldChg chg="modSp add modNotesTx">
        <pc:chgData name="johnny su" userId="14cf5e47fd852828" providerId="LiveId" clId="{609E988B-1683-41E1-ABA7-01EE279D3B83}" dt="2019-07-28T09:21:23.996" v="2050" actId="20577"/>
        <pc:sldMkLst>
          <pc:docMk/>
          <pc:sldMk cId="567010093" sldId="436"/>
        </pc:sldMkLst>
        <pc:spChg chg="mod">
          <ac:chgData name="johnny su" userId="14cf5e47fd852828" providerId="LiveId" clId="{609E988B-1683-41E1-ABA7-01EE279D3B83}" dt="2019-07-28T09:21:20.597" v="2049"/>
          <ac:spMkLst>
            <pc:docMk/>
            <pc:sldMk cId="567010093" sldId="436"/>
            <ac:spMk id="6" creationId="{1D0494EC-FA2F-4BAA-9B3C-B452B2AEE346}"/>
          </ac:spMkLst>
        </pc:spChg>
      </pc:sldChg>
      <pc:sldChg chg="addSp delSp modSp add">
        <pc:chgData name="johnny su" userId="14cf5e47fd852828" providerId="LiveId" clId="{609E988B-1683-41E1-ABA7-01EE279D3B83}" dt="2019-07-28T09:27:40.587" v="2172"/>
        <pc:sldMkLst>
          <pc:docMk/>
          <pc:sldMk cId="2670254103" sldId="437"/>
        </pc:sldMkLst>
        <pc:spChg chg="mod">
          <ac:chgData name="johnny su" userId="14cf5e47fd852828" providerId="LiveId" clId="{609E988B-1683-41E1-ABA7-01EE279D3B83}" dt="2019-07-28T09:27:40.587" v="2172"/>
          <ac:spMkLst>
            <pc:docMk/>
            <pc:sldMk cId="2670254103" sldId="437"/>
            <ac:spMk id="7" creationId="{B516C236-F9E2-4A33-B80D-0CB91B1FF223}"/>
          </ac:spMkLst>
        </pc:spChg>
        <pc:picChg chg="add mod">
          <ac:chgData name="johnny su" userId="14cf5e47fd852828" providerId="LiveId" clId="{609E988B-1683-41E1-ABA7-01EE279D3B83}" dt="2019-07-28T09:27:03.956" v="2085" actId="1076"/>
          <ac:picMkLst>
            <pc:docMk/>
            <pc:sldMk cId="2670254103" sldId="437"/>
            <ac:picMk id="3074" creationId="{C53CB24E-7D20-408E-A32C-49E45A4830F4}"/>
          </ac:picMkLst>
        </pc:picChg>
        <pc:picChg chg="del">
          <ac:chgData name="johnny su" userId="14cf5e47fd852828" providerId="LiveId" clId="{609E988B-1683-41E1-ABA7-01EE279D3B83}" dt="2019-07-28T09:26:58.206" v="2079" actId="478"/>
          <ac:picMkLst>
            <pc:docMk/>
            <pc:sldMk cId="2670254103" sldId="437"/>
            <ac:picMk id="4098" creationId="{5CEA1247-CCCD-422C-AD8B-9A5745DBCE68}"/>
          </ac:picMkLst>
        </pc:picChg>
      </pc:sldChg>
      <pc:sldChg chg="addSp modSp add ord modNotesTx">
        <pc:chgData name="johnny su" userId="14cf5e47fd852828" providerId="LiveId" clId="{609E988B-1683-41E1-ABA7-01EE279D3B83}" dt="2019-07-28T09:31:27.312" v="2228"/>
        <pc:sldMkLst>
          <pc:docMk/>
          <pc:sldMk cId="3758452761" sldId="438"/>
        </pc:sldMkLst>
        <pc:spChg chg="mod">
          <ac:chgData name="johnny su" userId="14cf5e47fd852828" providerId="LiveId" clId="{609E988B-1683-41E1-ABA7-01EE279D3B83}" dt="2019-07-28T09:31:27.312" v="2228"/>
          <ac:spMkLst>
            <pc:docMk/>
            <pc:sldMk cId="3758452761" sldId="438"/>
            <ac:spMk id="35" creationId="{00000000-0000-0000-0000-000000000000}"/>
          </ac:spMkLst>
        </pc:spChg>
        <pc:picChg chg="add mod modCrop">
          <ac:chgData name="johnny su" userId="14cf5e47fd852828" providerId="LiveId" clId="{609E988B-1683-41E1-ABA7-01EE279D3B83}" dt="2019-07-28T09:30:54.244" v="2200" actId="732"/>
          <ac:picMkLst>
            <pc:docMk/>
            <pc:sldMk cId="3758452761" sldId="438"/>
            <ac:picMk id="2" creationId="{DBCFCBF5-70B4-4B78-8FCE-836B548E87EB}"/>
          </ac:picMkLst>
        </pc:picChg>
      </pc:sldChg>
      <pc:sldChg chg="addSp delSp modSp add modNotesTx">
        <pc:chgData name="johnny su" userId="14cf5e47fd852828" providerId="LiveId" clId="{609E988B-1683-41E1-ABA7-01EE279D3B83}" dt="2019-07-28T11:09:29.757" v="2252" actId="1076"/>
        <pc:sldMkLst>
          <pc:docMk/>
          <pc:sldMk cId="2980952277" sldId="439"/>
        </pc:sldMkLst>
        <pc:spChg chg="mod">
          <ac:chgData name="johnny su" userId="14cf5e47fd852828" providerId="LiveId" clId="{609E988B-1683-41E1-ABA7-01EE279D3B83}" dt="2019-07-28T11:09:22.247" v="2250"/>
          <ac:spMkLst>
            <pc:docMk/>
            <pc:sldMk cId="2980952277" sldId="439"/>
            <ac:spMk id="35" creationId="{00000000-0000-0000-0000-000000000000}"/>
          </ac:spMkLst>
        </pc:spChg>
        <pc:picChg chg="del">
          <ac:chgData name="johnny su" userId="14cf5e47fd852828" providerId="LiveId" clId="{609E988B-1683-41E1-ABA7-01EE279D3B83}" dt="2019-07-28T11:07:31.871" v="2235" actId="478"/>
          <ac:picMkLst>
            <pc:docMk/>
            <pc:sldMk cId="2980952277" sldId="439"/>
            <ac:picMk id="2" creationId="{DBCFCBF5-70B4-4B78-8FCE-836B548E87EB}"/>
          </ac:picMkLst>
        </pc:picChg>
        <pc:picChg chg="add mod modCrop">
          <ac:chgData name="johnny su" userId="14cf5e47fd852828" providerId="LiveId" clId="{609E988B-1683-41E1-ABA7-01EE279D3B83}" dt="2019-07-28T11:09:29.757" v="2252" actId="1076"/>
          <ac:picMkLst>
            <pc:docMk/>
            <pc:sldMk cId="2980952277" sldId="439"/>
            <ac:picMk id="3" creationId="{CA2298A2-69CB-44FA-81F3-CFBD8ED1436C}"/>
          </ac:picMkLst>
        </pc:picChg>
      </pc:sldChg>
      <pc:sldChg chg="addSp delSp modSp add modNotesTx">
        <pc:chgData name="johnny su" userId="14cf5e47fd852828" providerId="LiveId" clId="{609E988B-1683-41E1-ABA7-01EE279D3B83}" dt="2019-07-28T11:12:58.027" v="2293" actId="20577"/>
        <pc:sldMkLst>
          <pc:docMk/>
          <pc:sldMk cId="2903945965" sldId="440"/>
        </pc:sldMkLst>
        <pc:spChg chg="mod">
          <ac:chgData name="johnny su" userId="14cf5e47fd852828" providerId="LiveId" clId="{609E988B-1683-41E1-ABA7-01EE279D3B83}" dt="2019-07-28T11:08:28.309" v="2248" actId="20577"/>
          <ac:spMkLst>
            <pc:docMk/>
            <pc:sldMk cId="2903945965" sldId="440"/>
            <ac:spMk id="35" creationId="{00000000-0000-0000-0000-000000000000}"/>
          </ac:spMkLst>
        </pc:spChg>
        <pc:picChg chg="add mod">
          <ac:chgData name="johnny su" userId="14cf5e47fd852828" providerId="LiveId" clId="{609E988B-1683-41E1-ABA7-01EE279D3B83}" dt="2019-07-28T11:08:26.050" v="2245" actId="1076"/>
          <ac:picMkLst>
            <pc:docMk/>
            <pc:sldMk cId="2903945965" sldId="440"/>
            <ac:picMk id="2" creationId="{B92F4628-8DC9-4E28-BE3B-CD874DB766E0}"/>
          </ac:picMkLst>
        </pc:picChg>
        <pc:picChg chg="del">
          <ac:chgData name="johnny su" userId="14cf5e47fd852828" providerId="LiveId" clId="{609E988B-1683-41E1-ABA7-01EE279D3B83}" dt="2019-07-28T11:08:10.337" v="2239" actId="478"/>
          <ac:picMkLst>
            <pc:docMk/>
            <pc:sldMk cId="2903945965" sldId="440"/>
            <ac:picMk id="3" creationId="{CA2298A2-69CB-44FA-81F3-CFBD8ED1436C}"/>
          </ac:picMkLst>
        </pc:picChg>
      </pc:sldChg>
      <pc:sldChg chg="addSp modSp add">
        <pc:chgData name="johnny su" userId="14cf5e47fd852828" providerId="LiveId" clId="{609E988B-1683-41E1-ABA7-01EE279D3B83}" dt="2019-07-28T11:12:32.065" v="2283" actId="732"/>
        <pc:sldMkLst>
          <pc:docMk/>
          <pc:sldMk cId="255370084" sldId="441"/>
        </pc:sldMkLst>
        <pc:picChg chg="add mod modCrop">
          <ac:chgData name="johnny su" userId="14cf5e47fd852828" providerId="LiveId" clId="{609E988B-1683-41E1-ABA7-01EE279D3B83}" dt="2019-07-28T11:12:32.065" v="2283" actId="732"/>
          <ac:picMkLst>
            <pc:docMk/>
            <pc:sldMk cId="255370084" sldId="441"/>
            <ac:picMk id="2" creationId="{D2C8B949-9B82-40EC-843E-08597DD2A60E}"/>
          </ac:picMkLst>
        </pc:picChg>
      </pc:sldChg>
      <pc:sldChg chg="addSp modSp add">
        <pc:chgData name="johnny su" userId="14cf5e47fd852828" providerId="LiveId" clId="{609E988B-1683-41E1-ABA7-01EE279D3B83}" dt="2019-07-28T11:13:36.829" v="2300" actId="1076"/>
        <pc:sldMkLst>
          <pc:docMk/>
          <pc:sldMk cId="2867866065" sldId="442"/>
        </pc:sldMkLst>
        <pc:picChg chg="add mod">
          <ac:chgData name="johnny su" userId="14cf5e47fd852828" providerId="LiveId" clId="{609E988B-1683-41E1-ABA7-01EE279D3B83}" dt="2019-07-28T11:13:36.829" v="2300" actId="1076"/>
          <ac:picMkLst>
            <pc:docMk/>
            <pc:sldMk cId="2867866065" sldId="442"/>
            <ac:picMk id="2" creationId="{012C0CF1-3DD2-41AB-9595-2FB905F10E58}"/>
          </ac:picMkLst>
        </pc:picChg>
      </pc:sldChg>
      <pc:sldChg chg="addSp modSp add">
        <pc:chgData name="johnny su" userId="14cf5e47fd852828" providerId="LiveId" clId="{609E988B-1683-41E1-ABA7-01EE279D3B83}" dt="2019-07-28T11:14:49.015" v="2308" actId="1076"/>
        <pc:sldMkLst>
          <pc:docMk/>
          <pc:sldMk cId="2778701265" sldId="445"/>
        </pc:sldMkLst>
        <pc:picChg chg="add mod">
          <ac:chgData name="johnny su" userId="14cf5e47fd852828" providerId="LiveId" clId="{609E988B-1683-41E1-ABA7-01EE279D3B83}" dt="2019-07-28T11:14:49.015" v="2308" actId="1076"/>
          <ac:picMkLst>
            <pc:docMk/>
            <pc:sldMk cId="2778701265" sldId="445"/>
            <ac:picMk id="2" creationId="{2F7C9FF7-0075-4F26-A28A-059E84D48904}"/>
          </ac:picMkLst>
        </pc:picChg>
      </pc:sldChg>
      <pc:sldChg chg="addSp modSp add">
        <pc:chgData name="johnny su" userId="14cf5e47fd852828" providerId="LiveId" clId="{609E988B-1683-41E1-ABA7-01EE279D3B83}" dt="2019-07-28T11:16:17.009" v="2324" actId="1076"/>
        <pc:sldMkLst>
          <pc:docMk/>
          <pc:sldMk cId="744517749" sldId="446"/>
        </pc:sldMkLst>
        <pc:picChg chg="add mod">
          <ac:chgData name="johnny su" userId="14cf5e47fd852828" providerId="LiveId" clId="{609E988B-1683-41E1-ABA7-01EE279D3B83}" dt="2019-07-28T11:16:17.009" v="2324" actId="1076"/>
          <ac:picMkLst>
            <pc:docMk/>
            <pc:sldMk cId="744517749" sldId="446"/>
            <ac:picMk id="2" creationId="{8B1F1F8C-3DA8-4A71-A7D2-F8676845A4FA}"/>
          </ac:picMkLst>
        </pc:picChg>
      </pc:sldChg>
      <pc:sldChg chg="addSp modSp add">
        <pc:chgData name="johnny su" userId="14cf5e47fd852828" providerId="LiveId" clId="{609E988B-1683-41E1-ABA7-01EE279D3B83}" dt="2019-07-28T11:16:25.597" v="2326" actId="1076"/>
        <pc:sldMkLst>
          <pc:docMk/>
          <pc:sldMk cId="2682641002" sldId="447"/>
        </pc:sldMkLst>
        <pc:picChg chg="add mod">
          <ac:chgData name="johnny su" userId="14cf5e47fd852828" providerId="LiveId" clId="{609E988B-1683-41E1-ABA7-01EE279D3B83}" dt="2019-07-28T11:16:25.597" v="2326" actId="1076"/>
          <ac:picMkLst>
            <pc:docMk/>
            <pc:sldMk cId="2682641002" sldId="447"/>
            <ac:picMk id="2" creationId="{10AC9B5C-FE35-48A7-A524-F13F2DF66962}"/>
          </ac:picMkLst>
        </pc:picChg>
      </pc:sldChg>
      <pc:sldChg chg="addSp modSp add">
        <pc:chgData name="johnny su" userId="14cf5e47fd852828" providerId="LiveId" clId="{609E988B-1683-41E1-ABA7-01EE279D3B83}" dt="2019-07-28T11:16:36.817" v="2329" actId="1076"/>
        <pc:sldMkLst>
          <pc:docMk/>
          <pc:sldMk cId="3673590521" sldId="448"/>
        </pc:sldMkLst>
        <pc:picChg chg="add mod">
          <ac:chgData name="johnny su" userId="14cf5e47fd852828" providerId="LiveId" clId="{609E988B-1683-41E1-ABA7-01EE279D3B83}" dt="2019-07-28T11:16:36.817" v="2329" actId="1076"/>
          <ac:picMkLst>
            <pc:docMk/>
            <pc:sldMk cId="3673590521" sldId="448"/>
            <ac:picMk id="2" creationId="{C8C37C66-A07C-47D3-A23B-E61452BD2DB8}"/>
          </ac:picMkLst>
        </pc:picChg>
      </pc:sldChg>
      <pc:sldChg chg="addSp modSp add">
        <pc:chgData name="johnny su" userId="14cf5e47fd852828" providerId="LiveId" clId="{609E988B-1683-41E1-ABA7-01EE279D3B83}" dt="2019-07-28T11:15:22.624" v="2320" actId="1076"/>
        <pc:sldMkLst>
          <pc:docMk/>
          <pc:sldMk cId="599303977" sldId="449"/>
        </pc:sldMkLst>
        <pc:spChg chg="mod">
          <ac:chgData name="johnny su" userId="14cf5e47fd852828" providerId="LiveId" clId="{609E988B-1683-41E1-ABA7-01EE279D3B83}" dt="2019-07-28T11:15:08.340" v="2317" actId="20577"/>
          <ac:spMkLst>
            <pc:docMk/>
            <pc:sldMk cId="599303977" sldId="449"/>
            <ac:spMk id="35" creationId="{00000000-0000-0000-0000-000000000000}"/>
          </ac:spMkLst>
        </pc:spChg>
        <pc:picChg chg="add mod">
          <ac:chgData name="johnny su" userId="14cf5e47fd852828" providerId="LiveId" clId="{609E988B-1683-41E1-ABA7-01EE279D3B83}" dt="2019-07-28T11:15:22.624" v="2320" actId="1076"/>
          <ac:picMkLst>
            <pc:docMk/>
            <pc:sldMk cId="599303977" sldId="449"/>
            <ac:picMk id="2" creationId="{E2F11C38-72A5-4F79-B143-DF550A231D47}"/>
          </ac:picMkLst>
        </pc:picChg>
      </pc:sldChg>
      <pc:sldChg chg="addSp modSp add">
        <pc:chgData name="johnny su" userId="14cf5e47fd852828" providerId="LiveId" clId="{609E988B-1683-41E1-ABA7-01EE279D3B83}" dt="2019-07-28T11:15:40.380" v="2322" actId="1076"/>
        <pc:sldMkLst>
          <pc:docMk/>
          <pc:sldMk cId="778429638" sldId="450"/>
        </pc:sldMkLst>
        <pc:picChg chg="add mod">
          <ac:chgData name="johnny su" userId="14cf5e47fd852828" providerId="LiveId" clId="{609E988B-1683-41E1-ABA7-01EE279D3B83}" dt="2019-07-28T11:15:40.380" v="2322" actId="1076"/>
          <ac:picMkLst>
            <pc:docMk/>
            <pc:sldMk cId="778429638" sldId="450"/>
            <ac:picMk id="2" creationId="{D5B4FB04-CD51-4245-A32E-F11486811540}"/>
          </ac:picMkLst>
        </pc:picChg>
      </pc:sldChg>
      <pc:sldChg chg="addSp modSp add modNotesTx">
        <pc:chgData name="johnny su" userId="14cf5e47fd852828" providerId="LiveId" clId="{609E988B-1683-41E1-ABA7-01EE279D3B83}" dt="2019-07-28T11:51:36.153" v="2405" actId="1076"/>
        <pc:sldMkLst>
          <pc:docMk/>
          <pc:sldMk cId="1091036176" sldId="451"/>
        </pc:sldMkLst>
        <pc:picChg chg="add mod">
          <ac:chgData name="johnny su" userId="14cf5e47fd852828" providerId="LiveId" clId="{609E988B-1683-41E1-ABA7-01EE279D3B83}" dt="2019-07-28T11:51:36.153" v="2405" actId="1076"/>
          <ac:picMkLst>
            <pc:docMk/>
            <pc:sldMk cId="1091036176" sldId="451"/>
            <ac:picMk id="3" creationId="{77F30CFD-3C74-4CBB-9ACD-4E416FA26570}"/>
          </ac:picMkLst>
        </pc:picChg>
      </pc:sldChg>
      <pc:sldChg chg="addSp modSp add modNotesTx">
        <pc:chgData name="johnny su" userId="14cf5e47fd852828" providerId="LiveId" clId="{609E988B-1683-41E1-ABA7-01EE279D3B83}" dt="2019-07-28T11:52:32.132" v="2452" actId="1076"/>
        <pc:sldMkLst>
          <pc:docMk/>
          <pc:sldMk cId="1848871631" sldId="452"/>
        </pc:sldMkLst>
        <pc:picChg chg="add mod">
          <ac:chgData name="johnny su" userId="14cf5e47fd852828" providerId="LiveId" clId="{609E988B-1683-41E1-ABA7-01EE279D3B83}" dt="2019-07-28T11:52:32.132" v="2452" actId="1076"/>
          <ac:picMkLst>
            <pc:docMk/>
            <pc:sldMk cId="1848871631" sldId="452"/>
            <ac:picMk id="3" creationId="{7707F1A4-2C06-4B80-AD40-C50F472514D8}"/>
          </ac:picMkLst>
        </pc:picChg>
      </pc:sldChg>
      <pc:sldChg chg="addSp delSp modSp add modNotesTx">
        <pc:chgData name="johnny su" userId="14cf5e47fd852828" providerId="LiveId" clId="{609E988B-1683-41E1-ABA7-01EE279D3B83}" dt="2019-07-28T11:57:03.946" v="2605" actId="1076"/>
        <pc:sldMkLst>
          <pc:docMk/>
          <pc:sldMk cId="4239860710" sldId="453"/>
        </pc:sldMkLst>
        <pc:picChg chg="add del mod">
          <ac:chgData name="johnny su" userId="14cf5e47fd852828" providerId="LiveId" clId="{609E988B-1683-41E1-ABA7-01EE279D3B83}" dt="2019-07-28T11:54:20.191" v="2477" actId="478"/>
          <ac:picMkLst>
            <pc:docMk/>
            <pc:sldMk cId="4239860710" sldId="453"/>
            <ac:picMk id="3" creationId="{F5394BD0-BDA1-4789-874E-7503F78A4D63}"/>
          </ac:picMkLst>
        </pc:picChg>
        <pc:picChg chg="add mod">
          <ac:chgData name="johnny su" userId="14cf5e47fd852828" providerId="LiveId" clId="{609E988B-1683-41E1-ABA7-01EE279D3B83}" dt="2019-07-28T11:57:03.946" v="2605" actId="1076"/>
          <ac:picMkLst>
            <pc:docMk/>
            <pc:sldMk cId="4239860710" sldId="453"/>
            <ac:picMk id="5" creationId="{9727BCDC-DB45-45B4-A90B-262B7B71D4F1}"/>
          </ac:picMkLst>
        </pc:picChg>
        <pc:picChg chg="add mod">
          <ac:chgData name="johnny su" userId="14cf5e47fd852828" providerId="LiveId" clId="{609E988B-1683-41E1-ABA7-01EE279D3B83}" dt="2019-07-28T11:57:03.946" v="2605" actId="1076"/>
          <ac:picMkLst>
            <pc:docMk/>
            <pc:sldMk cId="4239860710" sldId="453"/>
            <ac:picMk id="7" creationId="{4218BA74-7BB2-40CC-908F-3186F24BCD01}"/>
          </ac:picMkLst>
        </pc:picChg>
      </pc:sldChg>
    </pc:docChg>
  </pc:docChgLst>
  <pc:docChgLst>
    <pc:chgData name="johnny su" userId="14cf5e47fd852828" providerId="LiveId" clId="{34958E1A-99B9-154C-9A7A-78A910BE00B8}"/>
    <pc:docChg chg="undo custSel addSld delSld modSld sldOrd delMainMaster modSection">
      <pc:chgData name="johnny su" userId="14cf5e47fd852828" providerId="LiveId" clId="{34958E1A-99B9-154C-9A7A-78A910BE00B8}" dt="2019-08-02T03:18:14.426" v="2524" actId="207"/>
      <pc:docMkLst>
        <pc:docMk/>
      </pc:docMkLst>
      <pc:sldChg chg="addSp delSp modSp ord delAnim">
        <pc:chgData name="johnny su" userId="14cf5e47fd852828" providerId="LiveId" clId="{34958E1A-99B9-154C-9A7A-78A910BE00B8}" dt="2019-07-25T14:22:36.101" v="140" actId="1076"/>
        <pc:sldMkLst>
          <pc:docMk/>
          <pc:sldMk cId="1852245097" sldId="261"/>
        </pc:sldMkLst>
        <pc:spChg chg="add mod">
          <ac:chgData name="johnny su" userId="14cf5e47fd852828" providerId="LiveId" clId="{34958E1A-99B9-154C-9A7A-78A910BE00B8}" dt="2019-07-25T14:22:32.838" v="139" actId="1076"/>
          <ac:spMkLst>
            <pc:docMk/>
            <pc:sldMk cId="1852245097" sldId="261"/>
            <ac:spMk id="4" creationId="{57706D61-A883-FA45-AC0B-6FF8E9C96582}"/>
          </ac:spMkLst>
        </pc:spChg>
        <pc:spChg chg="mod">
          <ac:chgData name="johnny su" userId="14cf5e47fd852828" providerId="LiveId" clId="{34958E1A-99B9-154C-9A7A-78A910BE00B8}" dt="2019-07-25T14:12:58.999" v="124" actId="20577"/>
          <ac:spMkLst>
            <pc:docMk/>
            <pc:sldMk cId="1852245097" sldId="261"/>
            <ac:spMk id="35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8.845" v="48" actId="478"/>
          <ac:spMkLst>
            <pc:docMk/>
            <pc:sldMk cId="1852245097" sldId="261"/>
            <ac:spMk id="36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47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48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49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50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51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52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53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55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56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57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58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60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61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63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64" creationId="{00000000-0000-0000-0000-000000000000}"/>
          </ac:spMkLst>
        </pc:spChg>
        <pc:spChg chg="del">
          <ac:chgData name="johnny su" userId="14cf5e47fd852828" providerId="LiveId" clId="{34958E1A-99B9-154C-9A7A-78A910BE00B8}" dt="2019-07-25T14:10:37.484" v="47" actId="478"/>
          <ac:spMkLst>
            <pc:docMk/>
            <pc:sldMk cId="1852245097" sldId="261"/>
            <ac:spMk id="66" creationId="{00000000-0000-0000-0000-000000000000}"/>
          </ac:spMkLst>
        </pc:spChg>
        <pc:picChg chg="add mod modCrop">
          <ac:chgData name="johnny su" userId="14cf5e47fd852828" providerId="LiveId" clId="{34958E1A-99B9-154C-9A7A-78A910BE00B8}" dt="2019-07-25T14:22:36.101" v="140" actId="1076"/>
          <ac:picMkLst>
            <pc:docMk/>
            <pc:sldMk cId="1852245097" sldId="261"/>
            <ac:picMk id="2" creationId="{18562849-B282-1445-987D-2DBA746CEBE2}"/>
          </ac:picMkLst>
        </pc:picChg>
        <pc:picChg chg="del">
          <ac:chgData name="johnny su" userId="14cf5e47fd852828" providerId="LiveId" clId="{34958E1A-99B9-154C-9A7A-78A910BE00B8}" dt="2019-07-25T14:10:37.484" v="47" actId="478"/>
          <ac:picMkLst>
            <pc:docMk/>
            <pc:sldMk cId="1852245097" sldId="261"/>
            <ac:picMk id="3" creationId="{00000000-0000-0000-0000-000000000000}"/>
          </ac:picMkLst>
        </pc:picChg>
        <pc:cxnChg chg="del">
          <ac:chgData name="johnny su" userId="14cf5e47fd852828" providerId="LiveId" clId="{34958E1A-99B9-154C-9A7A-78A910BE00B8}" dt="2019-07-25T14:10:37.484" v="47" actId="478"/>
          <ac:cxnSpMkLst>
            <pc:docMk/>
            <pc:sldMk cId="1852245097" sldId="261"/>
            <ac:cxnSpMk id="59" creationId="{00000000-0000-0000-0000-000000000000}"/>
          </ac:cxnSpMkLst>
        </pc:cxnChg>
        <pc:cxnChg chg="del">
          <ac:chgData name="johnny su" userId="14cf5e47fd852828" providerId="LiveId" clId="{34958E1A-99B9-154C-9A7A-78A910BE00B8}" dt="2019-07-25T14:10:37.484" v="47" actId="478"/>
          <ac:cxnSpMkLst>
            <pc:docMk/>
            <pc:sldMk cId="1852245097" sldId="261"/>
            <ac:cxnSpMk id="62" creationId="{00000000-0000-0000-0000-000000000000}"/>
          </ac:cxnSpMkLst>
        </pc:cxnChg>
        <pc:cxnChg chg="del">
          <ac:chgData name="johnny su" userId="14cf5e47fd852828" providerId="LiveId" clId="{34958E1A-99B9-154C-9A7A-78A910BE00B8}" dt="2019-07-25T14:10:37.484" v="47" actId="478"/>
          <ac:cxnSpMkLst>
            <pc:docMk/>
            <pc:sldMk cId="1852245097" sldId="261"/>
            <ac:cxnSpMk id="65" creationId="{00000000-0000-0000-0000-000000000000}"/>
          </ac:cxnSpMkLst>
        </pc:cxnChg>
      </pc:sldChg>
      <pc:sldChg chg="addSp delSp modSp del modTransition delAnim">
        <pc:chgData name="johnny su" userId="14cf5e47fd852828" providerId="LiveId" clId="{34958E1A-99B9-154C-9A7A-78A910BE00B8}" dt="2019-08-02T02:56:39.814" v="2324" actId="2696"/>
        <pc:sldMkLst>
          <pc:docMk/>
          <pc:sldMk cId="2535250678" sldId="367"/>
        </pc:sldMkLst>
        <pc:spChg chg="add del mod">
          <ac:chgData name="johnny su" userId="14cf5e47fd852828" providerId="LiveId" clId="{34958E1A-99B9-154C-9A7A-78A910BE00B8}" dt="2019-07-31T03:16:34.386" v="1849"/>
          <ac:spMkLst>
            <pc:docMk/>
            <pc:sldMk cId="2535250678" sldId="367"/>
            <ac:spMk id="2" creationId="{1592894D-73A0-1740-AA2B-53B32CB52235}"/>
          </ac:spMkLst>
        </pc:spChg>
        <pc:spChg chg="mod">
          <ac:chgData name="johnny su" userId="14cf5e47fd852828" providerId="LiveId" clId="{34958E1A-99B9-154C-9A7A-78A910BE00B8}" dt="2019-07-31T03:16:39.897" v="1850" actId="1076"/>
          <ac:spMkLst>
            <pc:docMk/>
            <pc:sldMk cId="2535250678" sldId="367"/>
            <ac:spMk id="28" creationId="{00000000-0000-0000-0000-000000000000}"/>
          </ac:spMkLst>
        </pc:spChg>
        <pc:spChg chg="mod">
          <ac:chgData name="johnny su" userId="14cf5e47fd852828" providerId="LiveId" clId="{34958E1A-99B9-154C-9A7A-78A910BE00B8}" dt="2019-07-31T03:16:39.897" v="1850" actId="1076"/>
          <ac:spMkLst>
            <pc:docMk/>
            <pc:sldMk cId="2535250678" sldId="367"/>
            <ac:spMk id="29" creationId="{00000000-0000-0000-0000-000000000000}"/>
          </ac:spMkLst>
        </pc:spChg>
        <pc:spChg chg="mod">
          <ac:chgData name="johnny su" userId="14cf5e47fd852828" providerId="LiveId" clId="{34958E1A-99B9-154C-9A7A-78A910BE00B8}" dt="2019-07-31T03:16:39.897" v="1850" actId="1076"/>
          <ac:spMkLst>
            <pc:docMk/>
            <pc:sldMk cId="2535250678" sldId="367"/>
            <ac:spMk id="30" creationId="{00000000-0000-0000-0000-000000000000}"/>
          </ac:spMkLst>
        </pc:spChg>
        <pc:spChg chg="mod">
          <ac:chgData name="johnny su" userId="14cf5e47fd852828" providerId="LiveId" clId="{34958E1A-99B9-154C-9A7A-78A910BE00B8}" dt="2019-07-31T03:16:39.897" v="1850" actId="1076"/>
          <ac:spMkLst>
            <pc:docMk/>
            <pc:sldMk cId="2535250678" sldId="367"/>
            <ac:spMk id="31" creationId="{00000000-0000-0000-0000-000000000000}"/>
          </ac:spMkLst>
        </pc:spChg>
        <pc:spChg chg="mod">
          <ac:chgData name="johnny su" userId="14cf5e47fd852828" providerId="LiveId" clId="{34958E1A-99B9-154C-9A7A-78A910BE00B8}" dt="2019-07-31T03:16:39.897" v="1850" actId="1076"/>
          <ac:spMkLst>
            <pc:docMk/>
            <pc:sldMk cId="2535250678" sldId="367"/>
            <ac:spMk id="32" creationId="{00000000-0000-0000-0000-000000000000}"/>
          </ac:spMkLst>
        </pc:spChg>
        <pc:spChg chg="mod">
          <ac:chgData name="johnny su" userId="14cf5e47fd852828" providerId="LiveId" clId="{34958E1A-99B9-154C-9A7A-78A910BE00B8}" dt="2019-07-31T03:16:39.897" v="1850" actId="1076"/>
          <ac:spMkLst>
            <pc:docMk/>
            <pc:sldMk cId="2535250678" sldId="367"/>
            <ac:spMk id="33" creationId="{00000000-0000-0000-0000-000000000000}"/>
          </ac:spMkLst>
        </pc:spChg>
        <pc:spChg chg="del">
          <ac:chgData name="johnny su" userId="14cf5e47fd852828" providerId="LiveId" clId="{34958E1A-99B9-154C-9A7A-78A910BE00B8}" dt="2019-07-31T03:16:27.088" v="1844" actId="478"/>
          <ac:spMkLst>
            <pc:docMk/>
            <pc:sldMk cId="2535250678" sldId="367"/>
            <ac:spMk id="51" creationId="{00000000-0000-0000-0000-000000000000}"/>
          </ac:spMkLst>
        </pc:spChg>
        <pc:spChg chg="del">
          <ac:chgData name="johnny su" userId="14cf5e47fd852828" providerId="LiveId" clId="{34958E1A-99B9-154C-9A7A-78A910BE00B8}" dt="2019-07-31T03:16:29.396" v="1845" actId="478"/>
          <ac:spMkLst>
            <pc:docMk/>
            <pc:sldMk cId="2535250678" sldId="367"/>
            <ac:spMk id="54" creationId="{00000000-0000-0000-0000-000000000000}"/>
          </ac:spMkLst>
        </pc:spChg>
        <pc:spChg chg="del">
          <ac:chgData name="johnny su" userId="14cf5e47fd852828" providerId="LiveId" clId="{34958E1A-99B9-154C-9A7A-78A910BE00B8}" dt="2019-07-31T03:16:34.377" v="1847" actId="478"/>
          <ac:spMkLst>
            <pc:docMk/>
            <pc:sldMk cId="2535250678" sldId="367"/>
            <ac:spMk id="60" creationId="{00000000-0000-0000-0000-000000000000}"/>
          </ac:spMkLst>
        </pc:spChg>
        <pc:spChg chg="mod">
          <ac:chgData name="johnny su" userId="14cf5e47fd852828" providerId="LiveId" clId="{34958E1A-99B9-154C-9A7A-78A910BE00B8}" dt="2019-07-25T14:10:16.127" v="46" actId="403"/>
          <ac:spMkLst>
            <pc:docMk/>
            <pc:sldMk cId="2535250678" sldId="367"/>
            <ac:spMk id="61" creationId="{00000000-0000-0000-0000-000000000000}"/>
          </ac:spMkLst>
        </pc:spChg>
        <pc:spChg chg="mod">
          <ac:chgData name="johnny su" userId="14cf5e47fd852828" providerId="LiveId" clId="{34958E1A-99B9-154C-9A7A-78A910BE00B8}" dt="2019-07-31T03:16:39.897" v="1850" actId="1076"/>
          <ac:spMkLst>
            <pc:docMk/>
            <pc:sldMk cId="2535250678" sldId="367"/>
            <ac:spMk id="62" creationId="{00000000-0000-0000-0000-000000000000}"/>
          </ac:spMkLst>
        </pc:spChg>
        <pc:spChg chg="mod">
          <ac:chgData name="johnny su" userId="14cf5e47fd852828" providerId="LiveId" clId="{34958E1A-99B9-154C-9A7A-78A910BE00B8}" dt="2019-07-31T03:16:39.897" v="1850" actId="1076"/>
          <ac:spMkLst>
            <pc:docMk/>
            <pc:sldMk cId="2535250678" sldId="367"/>
            <ac:spMk id="63" creationId="{00000000-0000-0000-0000-000000000000}"/>
          </ac:spMkLst>
        </pc:spChg>
        <pc:spChg chg="mod">
          <ac:chgData name="johnny su" userId="14cf5e47fd852828" providerId="LiveId" clId="{34958E1A-99B9-154C-9A7A-78A910BE00B8}" dt="2019-07-31T03:16:39.897" v="1850" actId="1076"/>
          <ac:spMkLst>
            <pc:docMk/>
            <pc:sldMk cId="2535250678" sldId="367"/>
            <ac:spMk id="64" creationId="{00000000-0000-0000-0000-000000000000}"/>
          </ac:spMkLst>
        </pc:spChg>
      </pc:sldChg>
      <pc:sldChg chg="del modTransition">
        <pc:chgData name="johnny su" userId="14cf5e47fd852828" providerId="LiveId" clId="{34958E1A-99B9-154C-9A7A-78A910BE00B8}" dt="2019-08-02T02:56:41.999" v="2325" actId="2696"/>
        <pc:sldMkLst>
          <pc:docMk/>
          <pc:sldMk cId="2802944319" sldId="372"/>
        </pc:sldMkLst>
      </pc:sldChg>
      <pc:sldChg chg="delSp modSp delAnim">
        <pc:chgData name="johnny su" userId="14cf5e47fd852828" providerId="LiveId" clId="{34958E1A-99B9-154C-9A7A-78A910BE00B8}" dt="2019-08-02T02:58:30.688" v="2337" actId="403"/>
        <pc:sldMkLst>
          <pc:docMk/>
          <pc:sldMk cId="3446013066" sldId="380"/>
        </pc:sldMkLst>
        <pc:spChg chg="mod">
          <ac:chgData name="johnny su" userId="14cf5e47fd852828" providerId="LiveId" clId="{34958E1A-99B9-154C-9A7A-78A910BE00B8}" dt="2019-08-02T02:58:17.627" v="2335"/>
          <ac:spMkLst>
            <pc:docMk/>
            <pc:sldMk cId="3446013066" sldId="380"/>
            <ac:spMk id="15" creationId="{00000000-0000-0000-0000-000000000000}"/>
          </ac:spMkLst>
        </pc:spChg>
        <pc:spChg chg="del">
          <ac:chgData name="johnny su" userId="14cf5e47fd852828" providerId="LiveId" clId="{34958E1A-99B9-154C-9A7A-78A910BE00B8}" dt="2019-07-25T14:09:23.715" v="14" actId="478"/>
          <ac:spMkLst>
            <pc:docMk/>
            <pc:sldMk cId="3446013066" sldId="380"/>
            <ac:spMk id="16" creationId="{00000000-0000-0000-0000-000000000000}"/>
          </ac:spMkLst>
        </pc:spChg>
        <pc:spChg chg="mod">
          <ac:chgData name="johnny su" userId="14cf5e47fd852828" providerId="LiveId" clId="{34958E1A-99B9-154C-9A7A-78A910BE00B8}" dt="2019-08-02T02:58:30.688" v="2337" actId="403"/>
          <ac:spMkLst>
            <pc:docMk/>
            <pc:sldMk cId="3446013066" sldId="380"/>
            <ac:spMk id="18" creationId="{00000000-0000-0000-0000-000000000000}"/>
          </ac:spMkLst>
        </pc:spChg>
        <pc:spChg chg="del">
          <ac:chgData name="johnny su" userId="14cf5e47fd852828" providerId="LiveId" clId="{34958E1A-99B9-154C-9A7A-78A910BE00B8}" dt="2019-07-25T14:09:23.715" v="14" actId="478"/>
          <ac:spMkLst>
            <pc:docMk/>
            <pc:sldMk cId="3446013066" sldId="380"/>
            <ac:spMk id="21" creationId="{00000000-0000-0000-0000-000000000000}"/>
          </ac:spMkLst>
        </pc:spChg>
      </pc:sldChg>
      <pc:sldChg chg="del">
        <pc:chgData name="johnny su" userId="14cf5e47fd852828" providerId="LiveId" clId="{34958E1A-99B9-154C-9A7A-78A910BE00B8}" dt="2019-08-02T02:56:43.166" v="2326" actId="2696"/>
        <pc:sldMkLst>
          <pc:docMk/>
          <pc:sldMk cId="172733195" sldId="392"/>
        </pc:sldMkLst>
      </pc:sldChg>
      <pc:sldChg chg="del">
        <pc:chgData name="johnny su" userId="14cf5e47fd852828" providerId="LiveId" clId="{34958E1A-99B9-154C-9A7A-78A910BE00B8}" dt="2019-08-02T02:58:37.058" v="2338" actId="2696"/>
        <pc:sldMkLst>
          <pc:docMk/>
          <pc:sldMk cId="4201943582" sldId="394"/>
        </pc:sldMkLst>
      </pc:sldChg>
      <pc:sldChg chg="modSp">
        <pc:chgData name="johnny su" userId="14cf5e47fd852828" providerId="LiveId" clId="{34958E1A-99B9-154C-9A7A-78A910BE00B8}" dt="2019-07-25T14:11:12.922" v="107" actId="1076"/>
        <pc:sldMkLst>
          <pc:docMk/>
          <pc:sldMk cId="74830055" sldId="397"/>
        </pc:sldMkLst>
        <pc:spChg chg="mod">
          <ac:chgData name="johnny su" userId="14cf5e47fd852828" providerId="LiveId" clId="{34958E1A-99B9-154C-9A7A-78A910BE00B8}" dt="2019-07-25T14:11:04.481" v="94" actId="20577"/>
          <ac:spMkLst>
            <pc:docMk/>
            <pc:sldMk cId="74830055" sldId="397"/>
            <ac:spMk id="15" creationId="{00000000-0000-0000-0000-000000000000}"/>
          </ac:spMkLst>
        </pc:spChg>
        <pc:spChg chg="mod">
          <ac:chgData name="johnny su" userId="14cf5e47fd852828" providerId="LiveId" clId="{34958E1A-99B9-154C-9A7A-78A910BE00B8}" dt="2019-07-25T14:11:12.922" v="107" actId="1076"/>
          <ac:spMkLst>
            <pc:docMk/>
            <pc:sldMk cId="74830055" sldId="397"/>
            <ac:spMk id="18" creationId="{00000000-0000-0000-0000-000000000000}"/>
          </ac:spMkLst>
        </pc:spChg>
      </pc:sldChg>
      <pc:sldChg chg="addSp delSp modSp add del modTransition modNotesTx">
        <pc:chgData name="johnny su" userId="14cf5e47fd852828" providerId="LiveId" clId="{34958E1A-99B9-154C-9A7A-78A910BE00B8}" dt="2019-08-02T02:58:46.735" v="2339" actId="2696"/>
        <pc:sldMkLst>
          <pc:docMk/>
          <pc:sldMk cId="4279615210" sldId="398"/>
        </pc:sldMkLst>
        <pc:spChg chg="add del">
          <ac:chgData name="johnny su" userId="14cf5e47fd852828" providerId="LiveId" clId="{34958E1A-99B9-154C-9A7A-78A910BE00B8}" dt="2019-07-26T09:09:19.193" v="191"/>
          <ac:spMkLst>
            <pc:docMk/>
            <pc:sldMk cId="4279615210" sldId="398"/>
            <ac:spMk id="3" creationId="{939B8696-94C3-8241-A3CF-7BB461762F31}"/>
          </ac:spMkLst>
        </pc:spChg>
        <pc:spChg chg="mod">
          <ac:chgData name="johnny su" userId="14cf5e47fd852828" providerId="LiveId" clId="{34958E1A-99B9-154C-9A7A-78A910BE00B8}" dt="2019-07-30T08:29:51.932" v="1374" actId="20577"/>
          <ac:spMkLst>
            <pc:docMk/>
            <pc:sldMk cId="4279615210" sldId="398"/>
            <ac:spMk id="6" creationId="{2B73CB27-B500-44D0-8985-90D37D9CCC24}"/>
          </ac:spMkLst>
        </pc:spChg>
        <pc:spChg chg="mod">
          <ac:chgData name="johnny su" userId="14cf5e47fd852828" providerId="LiveId" clId="{34958E1A-99B9-154C-9A7A-78A910BE00B8}" dt="2019-07-26T09:08:44.818" v="188" actId="20577"/>
          <ac:spMkLst>
            <pc:docMk/>
            <pc:sldMk cId="4279615210" sldId="398"/>
            <ac:spMk id="35" creationId="{00000000-0000-0000-0000-000000000000}"/>
          </ac:spMkLst>
        </pc:spChg>
        <pc:picChg chg="del">
          <ac:chgData name="johnny su" userId="14cf5e47fd852828" providerId="LiveId" clId="{34958E1A-99B9-154C-9A7A-78A910BE00B8}" dt="2019-07-25T14:14:58.443" v="135" actId="478"/>
          <ac:picMkLst>
            <pc:docMk/>
            <pc:sldMk cId="4279615210" sldId="398"/>
            <ac:picMk id="2" creationId="{18562849-B282-1445-987D-2DBA746CEBE2}"/>
          </ac:picMkLst>
        </pc:picChg>
        <pc:picChg chg="add">
          <ac:chgData name="johnny su" userId="14cf5e47fd852828" providerId="LiveId" clId="{34958E1A-99B9-154C-9A7A-78A910BE00B8}" dt="2019-07-26T09:08:50.545" v="189"/>
          <ac:picMkLst>
            <pc:docMk/>
            <pc:sldMk cId="4279615210" sldId="398"/>
            <ac:picMk id="2" creationId="{D30CBE45-3CD1-9B46-97CF-75545322E425}"/>
          </ac:picMkLst>
        </pc:picChg>
      </pc:sldChg>
      <pc:sldChg chg="addSp modSp add modNotesTx">
        <pc:chgData name="johnny su" userId="14cf5e47fd852828" providerId="LiveId" clId="{34958E1A-99B9-154C-9A7A-78A910BE00B8}" dt="2019-07-30T03:12:06.797" v="1112" actId="20577"/>
        <pc:sldMkLst>
          <pc:docMk/>
          <pc:sldMk cId="2929375221" sldId="399"/>
        </pc:sldMkLst>
        <pc:spChg chg="mod">
          <ac:chgData name="johnny su" userId="14cf5e47fd852828" providerId="LiveId" clId="{34958E1A-99B9-154C-9A7A-78A910BE00B8}" dt="2019-07-25T14:28:14.377" v="165" actId="1076"/>
          <ac:spMkLst>
            <pc:docMk/>
            <pc:sldMk cId="2929375221" sldId="399"/>
            <ac:spMk id="35" creationId="{00000000-0000-0000-0000-000000000000}"/>
          </ac:spMkLst>
        </pc:spChg>
        <pc:picChg chg="add mod modCrop">
          <ac:chgData name="johnny su" userId="14cf5e47fd852828" providerId="LiveId" clId="{34958E1A-99B9-154C-9A7A-78A910BE00B8}" dt="2019-07-25T14:27:40.133" v="151" actId="732"/>
          <ac:picMkLst>
            <pc:docMk/>
            <pc:sldMk cId="2929375221" sldId="399"/>
            <ac:picMk id="2" creationId="{0DCA932A-3CBE-0042-B537-4E17E20EA899}"/>
          </ac:picMkLst>
        </pc:picChg>
      </pc:sldChg>
      <pc:sldChg chg="addSp delSp modSp add modNotesTx">
        <pc:chgData name="johnny su" userId="14cf5e47fd852828" providerId="LiveId" clId="{34958E1A-99B9-154C-9A7A-78A910BE00B8}" dt="2019-08-02T01:36:20.497" v="2166" actId="20577"/>
        <pc:sldMkLst>
          <pc:docMk/>
          <pc:sldMk cId="1150758509" sldId="400"/>
        </pc:sldMkLst>
        <pc:spChg chg="mod">
          <ac:chgData name="johnny su" userId="14cf5e47fd852828" providerId="LiveId" clId="{34958E1A-99B9-154C-9A7A-78A910BE00B8}" dt="2019-07-25T14:29:45.500" v="170"/>
          <ac:spMkLst>
            <pc:docMk/>
            <pc:sldMk cId="1150758509" sldId="400"/>
            <ac:spMk id="35" creationId="{00000000-0000-0000-0000-000000000000}"/>
          </ac:spMkLst>
        </pc:spChg>
        <pc:picChg chg="del">
          <ac:chgData name="johnny su" userId="14cf5e47fd852828" providerId="LiveId" clId="{34958E1A-99B9-154C-9A7A-78A910BE00B8}" dt="2019-07-25T14:29:47.535" v="171" actId="478"/>
          <ac:picMkLst>
            <pc:docMk/>
            <pc:sldMk cId="1150758509" sldId="400"/>
            <ac:picMk id="2" creationId="{0DCA932A-3CBE-0042-B537-4E17E20EA899}"/>
          </ac:picMkLst>
        </pc:picChg>
        <pc:picChg chg="add mod">
          <ac:chgData name="johnny su" userId="14cf5e47fd852828" providerId="LiveId" clId="{34958E1A-99B9-154C-9A7A-78A910BE00B8}" dt="2019-07-25T14:30:07.076" v="176" actId="1076"/>
          <ac:picMkLst>
            <pc:docMk/>
            <pc:sldMk cId="1150758509" sldId="400"/>
            <ac:picMk id="3" creationId="{21738080-B6D0-1C47-BFFD-709F5A497E99}"/>
          </ac:picMkLst>
        </pc:picChg>
      </pc:sldChg>
      <pc:sldChg chg="addSp delSp modSp add ord modNotesTx">
        <pc:chgData name="johnny su" userId="14cf5e47fd852828" providerId="LiveId" clId="{34958E1A-99B9-154C-9A7A-78A910BE00B8}" dt="2019-07-30T03:45:38.418" v="1242"/>
        <pc:sldMkLst>
          <pc:docMk/>
          <pc:sldMk cId="3846424499" sldId="401"/>
        </pc:sldMkLst>
        <pc:spChg chg="add del">
          <ac:chgData name="johnny su" userId="14cf5e47fd852828" providerId="LiveId" clId="{34958E1A-99B9-154C-9A7A-78A910BE00B8}" dt="2019-07-30T03:05:24.878" v="939"/>
          <ac:spMkLst>
            <pc:docMk/>
            <pc:sldMk cId="3846424499" sldId="401"/>
            <ac:spMk id="2" creationId="{9BD0728B-5F87-8444-8155-A634BE2B4889}"/>
          </ac:spMkLst>
        </pc:spChg>
        <pc:spChg chg="mod">
          <ac:chgData name="johnny su" userId="14cf5e47fd852828" providerId="LiveId" clId="{34958E1A-99B9-154C-9A7A-78A910BE00B8}" dt="2019-07-30T03:03:10.537" v="937"/>
          <ac:spMkLst>
            <pc:docMk/>
            <pc:sldMk cId="3846424499" sldId="401"/>
            <ac:spMk id="6" creationId="{009729FD-445A-4D48-8A15-BD874E50B2AD}"/>
          </ac:spMkLst>
        </pc:spChg>
      </pc:sldChg>
      <pc:sldChg chg="addSp delSp modSp add del modTransition">
        <pc:chgData name="johnny su" userId="14cf5e47fd852828" providerId="LiveId" clId="{34958E1A-99B9-154C-9A7A-78A910BE00B8}" dt="2019-08-02T02:56:44.664" v="2328" actId="2696"/>
        <pc:sldMkLst>
          <pc:docMk/>
          <pc:sldMk cId="2429322298" sldId="402"/>
        </pc:sldMkLst>
        <pc:spChg chg="add mod">
          <ac:chgData name="johnny su" userId="14cf5e47fd852828" providerId="LiveId" clId="{34958E1A-99B9-154C-9A7A-78A910BE00B8}" dt="2019-07-26T09:22:11.967" v="235" actId="14100"/>
          <ac:spMkLst>
            <pc:docMk/>
            <pc:sldMk cId="2429322298" sldId="402"/>
            <ac:spMk id="2" creationId="{91962353-8B97-AA4D-88E4-3B81FC069B37}"/>
          </ac:spMkLst>
        </pc:spChg>
        <pc:spChg chg="mod">
          <ac:chgData name="johnny su" userId="14cf5e47fd852828" providerId="LiveId" clId="{34958E1A-99B9-154C-9A7A-78A910BE00B8}" dt="2019-07-26T09:20:12.928" v="200" actId="20577"/>
          <ac:spMkLst>
            <pc:docMk/>
            <pc:sldMk cId="2429322298" sldId="402"/>
            <ac:spMk id="35" creationId="{00000000-0000-0000-0000-000000000000}"/>
          </ac:spMkLst>
        </pc:spChg>
        <pc:picChg chg="add del mod">
          <ac:chgData name="johnny su" userId="14cf5e47fd852828" providerId="LiveId" clId="{34958E1A-99B9-154C-9A7A-78A910BE00B8}" dt="2019-07-26T09:26:04.436" v="320" actId="478"/>
          <ac:picMkLst>
            <pc:docMk/>
            <pc:sldMk cId="2429322298" sldId="402"/>
            <ac:picMk id="3" creationId="{73AFAF95-64A6-2B4E-9FAD-FF552FC53CA2}"/>
          </ac:picMkLst>
        </pc:picChg>
        <pc:picChg chg="add del mod">
          <ac:chgData name="johnny su" userId="14cf5e47fd852828" providerId="LiveId" clId="{34958E1A-99B9-154C-9A7A-78A910BE00B8}" dt="2019-07-26T09:26:22.304" v="323" actId="478"/>
          <ac:picMkLst>
            <pc:docMk/>
            <pc:sldMk cId="2429322298" sldId="402"/>
            <ac:picMk id="4" creationId="{55505DA3-2415-934F-A7CE-FA0B38C15BEE}"/>
          </ac:picMkLst>
        </pc:picChg>
        <pc:picChg chg="add mod">
          <ac:chgData name="johnny su" userId="14cf5e47fd852828" providerId="LiveId" clId="{34958E1A-99B9-154C-9A7A-78A910BE00B8}" dt="2019-07-26T09:26:40.949" v="330" actId="1076"/>
          <ac:picMkLst>
            <pc:docMk/>
            <pc:sldMk cId="2429322298" sldId="402"/>
            <ac:picMk id="6" creationId="{1527C0B5-2335-4E46-A605-4D5048C1B6FE}"/>
          </ac:picMkLst>
        </pc:picChg>
      </pc:sldChg>
      <pc:sldChg chg="addSp delSp modSp add del modTransition delAnim modAnim">
        <pc:chgData name="johnny su" userId="14cf5e47fd852828" providerId="LiveId" clId="{34958E1A-99B9-154C-9A7A-78A910BE00B8}" dt="2019-08-02T02:56:45.093" v="2329" actId="2696"/>
        <pc:sldMkLst>
          <pc:docMk/>
          <pc:sldMk cId="2951112372" sldId="403"/>
        </pc:sldMkLst>
        <pc:spChg chg="add mod">
          <ac:chgData name="johnny su" userId="14cf5e47fd852828" providerId="LiveId" clId="{34958E1A-99B9-154C-9A7A-78A910BE00B8}" dt="2019-07-26T09:36:28.671" v="440" actId="207"/>
          <ac:spMkLst>
            <pc:docMk/>
            <pc:sldMk cId="2951112372" sldId="403"/>
            <ac:spMk id="5" creationId="{31BE1F66-F0D3-EF48-894D-6D9FE20C9A18}"/>
          </ac:spMkLst>
        </pc:spChg>
        <pc:spChg chg="mod">
          <ac:chgData name="johnny su" userId="14cf5e47fd852828" providerId="LiveId" clId="{34958E1A-99B9-154C-9A7A-78A910BE00B8}" dt="2019-07-26T09:27:46.064" v="351" actId="1076"/>
          <ac:spMkLst>
            <pc:docMk/>
            <pc:sldMk cId="2951112372" sldId="403"/>
            <ac:spMk id="35" creationId="{00000000-0000-0000-0000-000000000000}"/>
          </ac:spMkLst>
        </pc:spChg>
        <pc:picChg chg="add del mod">
          <ac:chgData name="johnny su" userId="14cf5e47fd852828" providerId="LiveId" clId="{34958E1A-99B9-154C-9A7A-78A910BE00B8}" dt="2019-07-26T09:36:15.661" v="436" actId="478"/>
          <ac:picMkLst>
            <pc:docMk/>
            <pc:sldMk cId="2951112372" sldId="403"/>
            <ac:picMk id="2" creationId="{7BEBD8C7-4677-8E4F-AFBA-96FA9C06DFE2}"/>
          </ac:picMkLst>
        </pc:picChg>
        <pc:picChg chg="add mod">
          <ac:chgData name="johnny su" userId="14cf5e47fd852828" providerId="LiveId" clId="{34958E1A-99B9-154C-9A7A-78A910BE00B8}" dt="2019-07-26T09:36:19.721" v="439" actId="1076"/>
          <ac:picMkLst>
            <pc:docMk/>
            <pc:sldMk cId="2951112372" sldId="403"/>
            <ac:picMk id="3" creationId="{60791FC8-19AF-FE4B-A7F9-EF2C69415051}"/>
          </ac:picMkLst>
        </pc:picChg>
      </pc:sldChg>
      <pc:sldChg chg="addSp modSp add del">
        <pc:chgData name="johnny su" userId="14cf5e47fd852828" providerId="LiveId" clId="{34958E1A-99B9-154C-9A7A-78A910BE00B8}" dt="2019-08-02T02:56:44.074" v="2327" actId="2696"/>
        <pc:sldMkLst>
          <pc:docMk/>
          <pc:sldMk cId="3889303646" sldId="404"/>
        </pc:sldMkLst>
        <pc:spChg chg="add mod">
          <ac:chgData name="johnny su" userId="14cf5e47fd852828" providerId="LiveId" clId="{34958E1A-99B9-154C-9A7A-78A910BE00B8}" dt="2019-07-26T09:30:16.392" v="352" actId="2711"/>
          <ac:spMkLst>
            <pc:docMk/>
            <pc:sldMk cId="3889303646" sldId="404"/>
            <ac:spMk id="5" creationId="{649E75EF-3931-3E47-8FC1-56F60ED8D5D7}"/>
          </ac:spMkLst>
        </pc:spChg>
        <pc:spChg chg="mod">
          <ac:chgData name="johnny su" userId="14cf5e47fd852828" providerId="LiveId" clId="{34958E1A-99B9-154C-9A7A-78A910BE00B8}" dt="2019-07-26T09:22:26.984" v="241" actId="20577"/>
          <ac:spMkLst>
            <pc:docMk/>
            <pc:sldMk cId="3889303646" sldId="404"/>
            <ac:spMk id="35" creationId="{00000000-0000-0000-0000-000000000000}"/>
          </ac:spMkLst>
        </pc:spChg>
      </pc:sldChg>
      <pc:sldChg chg="modNotesTx">
        <pc:chgData name="johnny su" userId="14cf5e47fd852828" providerId="LiveId" clId="{34958E1A-99B9-154C-9A7A-78A910BE00B8}" dt="2019-07-30T01:48:55.128" v="460" actId="5793"/>
        <pc:sldMkLst>
          <pc:docMk/>
          <pc:sldMk cId="3048772563" sldId="405"/>
        </pc:sldMkLst>
      </pc:sldChg>
      <pc:sldChg chg="modNotesTx">
        <pc:chgData name="johnny su" userId="14cf5e47fd852828" providerId="LiveId" clId="{34958E1A-99B9-154C-9A7A-78A910BE00B8}" dt="2019-07-31T02:10:26.942" v="1672" actId="20577"/>
        <pc:sldMkLst>
          <pc:docMk/>
          <pc:sldMk cId="1042601031" sldId="406"/>
        </pc:sldMkLst>
      </pc:sldChg>
      <pc:sldChg chg="ord">
        <pc:chgData name="johnny su" userId="14cf5e47fd852828" providerId="LiveId" clId="{34958E1A-99B9-154C-9A7A-78A910BE00B8}" dt="2019-07-30T03:45:46.817" v="1243"/>
        <pc:sldMkLst>
          <pc:docMk/>
          <pc:sldMk cId="1240800059" sldId="409"/>
        </pc:sldMkLst>
      </pc:sldChg>
      <pc:sldChg chg="addSp modSp modNotesTx">
        <pc:chgData name="johnny su" userId="14cf5e47fd852828" providerId="LiveId" clId="{34958E1A-99B9-154C-9A7A-78A910BE00B8}" dt="2019-07-31T05:53:17.773" v="2042" actId="207"/>
        <pc:sldMkLst>
          <pc:docMk/>
          <pc:sldMk cId="3904921440" sldId="410"/>
        </pc:sldMkLst>
        <pc:spChg chg="add mod">
          <ac:chgData name="johnny su" userId="14cf5e47fd852828" providerId="LiveId" clId="{34958E1A-99B9-154C-9A7A-78A910BE00B8}" dt="2019-07-30T03:22:19.730" v="1222" actId="1076"/>
          <ac:spMkLst>
            <pc:docMk/>
            <pc:sldMk cId="3904921440" sldId="410"/>
            <ac:spMk id="3" creationId="{9FDBC678-24A7-E447-9C09-C041FD03768A}"/>
          </ac:spMkLst>
        </pc:spChg>
        <pc:spChg chg="add mod">
          <ac:chgData name="johnny su" userId="14cf5e47fd852828" providerId="LiveId" clId="{34958E1A-99B9-154C-9A7A-78A910BE00B8}" dt="2019-07-31T05:53:17.773" v="2042" actId="207"/>
          <ac:spMkLst>
            <pc:docMk/>
            <pc:sldMk cId="3904921440" sldId="410"/>
            <ac:spMk id="5" creationId="{182697CF-1182-6F44-9F4F-0B8CEA796C79}"/>
          </ac:spMkLst>
        </pc:spChg>
        <pc:picChg chg="add mod modCrop">
          <ac:chgData name="johnny su" userId="14cf5e47fd852828" providerId="LiveId" clId="{34958E1A-99B9-154C-9A7A-78A910BE00B8}" dt="2019-07-31T05:53:02.528" v="2039" actId="1076"/>
          <ac:picMkLst>
            <pc:docMk/>
            <pc:sldMk cId="3904921440" sldId="410"/>
            <ac:picMk id="2" creationId="{7EF4BE53-CA02-7C4F-8595-C58ABB1EBB5A}"/>
          </ac:picMkLst>
        </pc:picChg>
      </pc:sldChg>
      <pc:sldChg chg="modNotesTx">
        <pc:chgData name="johnny su" userId="14cf5e47fd852828" providerId="LiveId" clId="{34958E1A-99B9-154C-9A7A-78A910BE00B8}" dt="2019-08-02T02:52:00.351" v="2321" actId="20577"/>
        <pc:sldMkLst>
          <pc:docMk/>
          <pc:sldMk cId="2917474530" sldId="411"/>
        </pc:sldMkLst>
      </pc:sldChg>
      <pc:sldChg chg="modSp">
        <pc:chgData name="johnny su" userId="14cf5e47fd852828" providerId="LiveId" clId="{34958E1A-99B9-154C-9A7A-78A910BE00B8}" dt="2019-07-30T03:10:25.538" v="1003" actId="1076"/>
        <pc:sldMkLst>
          <pc:docMk/>
          <pc:sldMk cId="2112607416" sldId="412"/>
        </pc:sldMkLst>
        <pc:picChg chg="mod">
          <ac:chgData name="johnny su" userId="14cf5e47fd852828" providerId="LiveId" clId="{34958E1A-99B9-154C-9A7A-78A910BE00B8}" dt="2019-07-30T03:10:25.538" v="1003" actId="1076"/>
          <ac:picMkLst>
            <pc:docMk/>
            <pc:sldMk cId="2112607416" sldId="412"/>
            <ac:picMk id="5" creationId="{CBD1C032-B433-4E81-AEAF-21DC26C0FB3C}"/>
          </ac:picMkLst>
        </pc:picChg>
      </pc:sldChg>
      <pc:sldChg chg="ord modNotesTx">
        <pc:chgData name="johnny su" userId="14cf5e47fd852828" providerId="LiveId" clId="{34958E1A-99B9-154C-9A7A-78A910BE00B8}" dt="2019-08-02T02:52:54.817" v="2322"/>
        <pc:sldMkLst>
          <pc:docMk/>
          <pc:sldMk cId="3690603555" sldId="413"/>
        </pc:sldMkLst>
      </pc:sldChg>
      <pc:sldChg chg="ord">
        <pc:chgData name="johnny su" userId="14cf5e47fd852828" providerId="LiveId" clId="{34958E1A-99B9-154C-9A7A-78A910BE00B8}" dt="2019-08-02T02:52:58.335" v="2323"/>
        <pc:sldMkLst>
          <pc:docMk/>
          <pc:sldMk cId="3270089110" sldId="414"/>
        </pc:sldMkLst>
      </pc:sldChg>
      <pc:sldChg chg="del">
        <pc:chgData name="johnny su" userId="14cf5e47fd852828" providerId="LiveId" clId="{34958E1A-99B9-154C-9A7A-78A910BE00B8}" dt="2019-08-02T02:56:49.945" v="2330" actId="2696"/>
        <pc:sldMkLst>
          <pc:docMk/>
          <pc:sldMk cId="761281732" sldId="418"/>
        </pc:sldMkLst>
      </pc:sldChg>
      <pc:sldChg chg="del">
        <pc:chgData name="johnny su" userId="14cf5e47fd852828" providerId="LiveId" clId="{34958E1A-99B9-154C-9A7A-78A910BE00B8}" dt="2019-08-02T02:57:17.480" v="2333" actId="2696"/>
        <pc:sldMkLst>
          <pc:docMk/>
          <pc:sldMk cId="187838645" sldId="419"/>
        </pc:sldMkLst>
      </pc:sldChg>
      <pc:sldChg chg="del">
        <pc:chgData name="johnny su" userId="14cf5e47fd852828" providerId="LiveId" clId="{34958E1A-99B9-154C-9A7A-78A910BE00B8}" dt="2019-08-02T02:57:14.994" v="2332" actId="2696"/>
        <pc:sldMkLst>
          <pc:docMk/>
          <pc:sldMk cId="4044371406" sldId="420"/>
        </pc:sldMkLst>
      </pc:sldChg>
      <pc:sldChg chg="delSp modSp modTransition modNotesTx">
        <pc:chgData name="johnny su" userId="14cf5e47fd852828" providerId="LiveId" clId="{34958E1A-99B9-154C-9A7A-78A910BE00B8}" dt="2019-08-01T09:50:10.900" v="2127" actId="1076"/>
        <pc:sldMkLst>
          <pc:docMk/>
          <pc:sldMk cId="1206129334" sldId="421"/>
        </pc:sldMkLst>
        <pc:spChg chg="del mod">
          <ac:chgData name="johnny su" userId="14cf5e47fd852828" providerId="LiveId" clId="{34958E1A-99B9-154C-9A7A-78A910BE00B8}" dt="2019-07-31T02:12:17.012" v="1673" actId="478"/>
          <ac:spMkLst>
            <pc:docMk/>
            <pc:sldMk cId="1206129334" sldId="421"/>
            <ac:spMk id="6" creationId="{2B73CB27-B500-44D0-8985-90D37D9CCC24}"/>
          </ac:spMkLst>
        </pc:spChg>
        <pc:picChg chg="mod">
          <ac:chgData name="johnny su" userId="14cf5e47fd852828" providerId="LiveId" clId="{34958E1A-99B9-154C-9A7A-78A910BE00B8}" dt="2019-08-01T09:50:10.900" v="2127" actId="1076"/>
          <ac:picMkLst>
            <pc:docMk/>
            <pc:sldMk cId="1206129334" sldId="421"/>
            <ac:picMk id="6146" creationId="{F5929E84-3DAE-48C8-97BC-998A8AB09090}"/>
          </ac:picMkLst>
        </pc:picChg>
      </pc:sldChg>
      <pc:sldChg chg="modSp modTransition">
        <pc:chgData name="johnny su" userId="14cf5e47fd852828" providerId="LiveId" clId="{34958E1A-99B9-154C-9A7A-78A910BE00B8}" dt="2019-08-01T10:46:20.131" v="2147"/>
        <pc:sldMkLst>
          <pc:docMk/>
          <pc:sldMk cId="1493647817" sldId="422"/>
        </pc:sldMkLst>
        <pc:picChg chg="mod">
          <ac:chgData name="johnny su" userId="14cf5e47fd852828" providerId="LiveId" clId="{34958E1A-99B9-154C-9A7A-78A910BE00B8}" dt="2019-07-31T07:19:53.951" v="2077" actId="1076"/>
          <ac:picMkLst>
            <pc:docMk/>
            <pc:sldMk cId="1493647817" sldId="422"/>
            <ac:picMk id="7170" creationId="{7D536881-1FBC-4C97-96A5-EB26C2E7A091}"/>
          </ac:picMkLst>
        </pc:picChg>
      </pc:sldChg>
      <pc:sldChg chg="del">
        <pc:chgData name="johnny su" userId="14cf5e47fd852828" providerId="LiveId" clId="{34958E1A-99B9-154C-9A7A-78A910BE00B8}" dt="2019-08-02T02:57:59.743" v="2334" actId="2696"/>
        <pc:sldMkLst>
          <pc:docMk/>
          <pc:sldMk cId="3293701492" sldId="423"/>
        </pc:sldMkLst>
      </pc:sldChg>
      <pc:sldChg chg="modSp">
        <pc:chgData name="johnny su" userId="14cf5e47fd852828" providerId="LiveId" clId="{34958E1A-99B9-154C-9A7A-78A910BE00B8}" dt="2019-08-01T09:48:41.447" v="2121" actId="1076"/>
        <pc:sldMkLst>
          <pc:docMk/>
          <pc:sldMk cId="3026618278" sldId="425"/>
        </pc:sldMkLst>
        <pc:picChg chg="mod modCrop">
          <ac:chgData name="johnny su" userId="14cf5e47fd852828" providerId="LiveId" clId="{34958E1A-99B9-154C-9A7A-78A910BE00B8}" dt="2019-08-01T09:48:41.447" v="2121" actId="1076"/>
          <ac:picMkLst>
            <pc:docMk/>
            <pc:sldMk cId="3026618278" sldId="425"/>
            <ac:picMk id="3" creationId="{66DC48E7-49A3-441C-B4E5-25F38EC01F07}"/>
          </ac:picMkLst>
        </pc:picChg>
      </pc:sldChg>
      <pc:sldChg chg="modSp">
        <pc:chgData name="johnny su" userId="14cf5e47fd852828" providerId="LiveId" clId="{34958E1A-99B9-154C-9A7A-78A910BE00B8}" dt="2019-08-01T09:48:56.925" v="2123" actId="1076"/>
        <pc:sldMkLst>
          <pc:docMk/>
          <pc:sldMk cId="2751036713" sldId="426"/>
        </pc:sldMkLst>
        <pc:picChg chg="mod modCrop">
          <ac:chgData name="johnny su" userId="14cf5e47fd852828" providerId="LiveId" clId="{34958E1A-99B9-154C-9A7A-78A910BE00B8}" dt="2019-08-01T09:48:56.925" v="2123" actId="1076"/>
          <ac:picMkLst>
            <pc:docMk/>
            <pc:sldMk cId="2751036713" sldId="426"/>
            <ac:picMk id="2" creationId="{E53D59D2-B443-4A2B-AA65-EC2F575D3014}"/>
          </ac:picMkLst>
        </pc:picChg>
      </pc:sldChg>
      <pc:sldChg chg="modSp">
        <pc:chgData name="johnny su" userId="14cf5e47fd852828" providerId="LiveId" clId="{34958E1A-99B9-154C-9A7A-78A910BE00B8}" dt="2019-08-01T10:21:24.280" v="2136"/>
        <pc:sldMkLst>
          <pc:docMk/>
          <pc:sldMk cId="477930214" sldId="427"/>
        </pc:sldMkLst>
        <pc:spChg chg="mod">
          <ac:chgData name="johnny su" userId="14cf5e47fd852828" providerId="LiveId" clId="{34958E1A-99B9-154C-9A7A-78A910BE00B8}" dt="2019-08-01T10:21:24.280" v="2136"/>
          <ac:spMkLst>
            <pc:docMk/>
            <pc:sldMk cId="477930214" sldId="427"/>
            <ac:spMk id="35" creationId="{00000000-0000-0000-0000-000000000000}"/>
          </ac:spMkLst>
        </pc:spChg>
      </pc:sldChg>
      <pc:sldChg chg="addSp modSp">
        <pc:chgData name="johnny su" userId="14cf5e47fd852828" providerId="LiveId" clId="{34958E1A-99B9-154C-9A7A-78A910BE00B8}" dt="2019-08-02T01:15:23.108" v="2155" actId="1076"/>
        <pc:sldMkLst>
          <pc:docMk/>
          <pc:sldMk cId="741895652" sldId="431"/>
        </pc:sldMkLst>
        <pc:spChg chg="mod">
          <ac:chgData name="johnny su" userId="14cf5e47fd852828" providerId="LiveId" clId="{34958E1A-99B9-154C-9A7A-78A910BE00B8}" dt="2019-08-01T10:39:03.456" v="2140" actId="27636"/>
          <ac:spMkLst>
            <pc:docMk/>
            <pc:sldMk cId="741895652" sldId="431"/>
            <ac:spMk id="35" creationId="{00000000-0000-0000-0000-000000000000}"/>
          </ac:spMkLst>
        </pc:spChg>
        <pc:picChg chg="add mod">
          <ac:chgData name="johnny su" userId="14cf5e47fd852828" providerId="LiveId" clId="{34958E1A-99B9-154C-9A7A-78A910BE00B8}" dt="2019-08-02T01:15:23.108" v="2155" actId="1076"/>
          <ac:picMkLst>
            <pc:docMk/>
            <pc:sldMk cId="741895652" sldId="431"/>
            <ac:picMk id="2" creationId="{8D8C5310-63D2-814B-95C8-4598AD64D9D1}"/>
          </ac:picMkLst>
        </pc:picChg>
        <pc:picChg chg="mod modCrop">
          <ac:chgData name="johnny su" userId="14cf5e47fd852828" providerId="LiveId" clId="{34958E1A-99B9-154C-9A7A-78A910BE00B8}" dt="2019-08-02T01:12:08.550" v="2150" actId="732"/>
          <ac:picMkLst>
            <pc:docMk/>
            <pc:sldMk cId="741895652" sldId="431"/>
            <ac:picMk id="3" creationId="{B1CB012D-8567-47C7-8818-8651251D5ECB}"/>
          </ac:picMkLst>
        </pc:picChg>
      </pc:sldChg>
      <pc:sldChg chg="addSp modSp">
        <pc:chgData name="johnny su" userId="14cf5e47fd852828" providerId="LiveId" clId="{34958E1A-99B9-154C-9A7A-78A910BE00B8}" dt="2019-08-02T01:17:42.035" v="2164" actId="1036"/>
        <pc:sldMkLst>
          <pc:docMk/>
          <pc:sldMk cId="33601430" sldId="432"/>
        </pc:sldMkLst>
        <pc:spChg chg="add mod">
          <ac:chgData name="johnny su" userId="14cf5e47fd852828" providerId="LiveId" clId="{34958E1A-99B9-154C-9A7A-78A910BE00B8}" dt="2019-08-02T01:17:42.035" v="2164" actId="1036"/>
          <ac:spMkLst>
            <pc:docMk/>
            <pc:sldMk cId="33601430" sldId="432"/>
            <ac:spMk id="3" creationId="{68851E62-2C59-B349-B057-E730DBB7F0BC}"/>
          </ac:spMkLst>
        </pc:spChg>
      </pc:sldChg>
      <pc:sldChg chg="modTransition modNotesTx">
        <pc:chgData name="johnny su" userId="14cf5e47fd852828" providerId="LiveId" clId="{34958E1A-99B9-154C-9A7A-78A910BE00B8}" dt="2019-08-01T10:42:40.339" v="2144" actId="20577"/>
        <pc:sldMkLst>
          <pc:docMk/>
          <pc:sldMk cId="563714386" sldId="433"/>
        </pc:sldMkLst>
      </pc:sldChg>
      <pc:sldChg chg="modSp modTransition modNotesTx">
        <pc:chgData name="johnny su" userId="14cf5e47fd852828" providerId="LiveId" clId="{34958E1A-99B9-154C-9A7A-78A910BE00B8}" dt="2019-08-02T03:05:24.778" v="2374" actId="20577"/>
        <pc:sldMkLst>
          <pc:docMk/>
          <pc:sldMk cId="4262303977" sldId="434"/>
        </pc:sldMkLst>
        <pc:spChg chg="mod">
          <ac:chgData name="johnny su" userId="14cf5e47fd852828" providerId="LiveId" clId="{34958E1A-99B9-154C-9A7A-78A910BE00B8}" dt="2019-08-02T03:05:24.778" v="2374" actId="20577"/>
          <ac:spMkLst>
            <pc:docMk/>
            <pc:sldMk cId="4262303977" sldId="434"/>
            <ac:spMk id="6" creationId="{1D0494EC-FA2F-4BAA-9B3C-B452B2AEE346}"/>
          </ac:spMkLst>
        </pc:spChg>
      </pc:sldChg>
      <pc:sldChg chg="modSp modTransition">
        <pc:chgData name="johnny su" userId="14cf5e47fd852828" providerId="LiveId" clId="{34958E1A-99B9-154C-9A7A-78A910BE00B8}" dt="2019-08-02T03:18:14.426" v="2524" actId="207"/>
        <pc:sldMkLst>
          <pc:docMk/>
          <pc:sldMk cId="1280756177" sldId="435"/>
        </pc:sldMkLst>
        <pc:spChg chg="mod">
          <ac:chgData name="johnny su" userId="14cf5e47fd852828" providerId="LiveId" clId="{34958E1A-99B9-154C-9A7A-78A910BE00B8}" dt="2019-08-02T03:18:14.426" v="2524" actId="207"/>
          <ac:spMkLst>
            <pc:docMk/>
            <pc:sldMk cId="1280756177" sldId="435"/>
            <ac:spMk id="6" creationId="{1D0494EC-FA2F-4BAA-9B3C-B452B2AEE346}"/>
          </ac:spMkLst>
        </pc:spChg>
      </pc:sldChg>
      <pc:sldChg chg="modTransition">
        <pc:chgData name="johnny su" userId="14cf5e47fd852828" providerId="LiveId" clId="{34958E1A-99B9-154C-9A7A-78A910BE00B8}" dt="2019-08-02T03:05:03.194" v="2360"/>
        <pc:sldMkLst>
          <pc:docMk/>
          <pc:sldMk cId="567010093" sldId="436"/>
        </pc:sldMkLst>
      </pc:sldChg>
      <pc:sldChg chg="modSp">
        <pc:chgData name="johnny su" userId="14cf5e47fd852828" providerId="LiveId" clId="{34958E1A-99B9-154C-9A7A-78A910BE00B8}" dt="2019-07-30T08:13:22.381" v="1286" actId="1076"/>
        <pc:sldMkLst>
          <pc:docMk/>
          <pc:sldMk cId="2670254103" sldId="437"/>
        </pc:sldMkLst>
        <pc:picChg chg="mod">
          <ac:chgData name="johnny su" userId="14cf5e47fd852828" providerId="LiveId" clId="{34958E1A-99B9-154C-9A7A-78A910BE00B8}" dt="2019-07-30T08:13:22.381" v="1286" actId="1076"/>
          <ac:picMkLst>
            <pc:docMk/>
            <pc:sldMk cId="2670254103" sldId="437"/>
            <ac:picMk id="3074" creationId="{C53CB24E-7D20-408E-A32C-49E45A4830F4}"/>
          </ac:picMkLst>
        </pc:picChg>
      </pc:sldChg>
      <pc:sldChg chg="modTransition">
        <pc:chgData name="johnny su" userId="14cf5e47fd852828" providerId="LiveId" clId="{34958E1A-99B9-154C-9A7A-78A910BE00B8}" dt="2019-08-01T10:00:00.379" v="2128"/>
        <pc:sldMkLst>
          <pc:docMk/>
          <pc:sldMk cId="2980952277" sldId="439"/>
        </pc:sldMkLst>
      </pc:sldChg>
      <pc:sldChg chg="modNotesTx">
        <pc:chgData name="johnny su" userId="14cf5e47fd852828" providerId="LiveId" clId="{34958E1A-99B9-154C-9A7A-78A910BE00B8}" dt="2019-07-30T03:51:04.193" v="1284" actId="20577"/>
        <pc:sldMkLst>
          <pc:docMk/>
          <pc:sldMk cId="2867866065" sldId="442"/>
        </pc:sldMkLst>
      </pc:sldChg>
      <pc:sldChg chg="del">
        <pc:chgData name="johnny su" userId="14cf5e47fd852828" providerId="LiveId" clId="{34958E1A-99B9-154C-9A7A-78A910BE00B8}" dt="2019-08-01T10:00:50.265" v="2129" actId="2696"/>
        <pc:sldMkLst>
          <pc:docMk/>
          <pc:sldMk cId="2780132883" sldId="443"/>
        </pc:sldMkLst>
      </pc:sldChg>
      <pc:sldChg chg="del">
        <pc:chgData name="johnny su" userId="14cf5e47fd852828" providerId="LiveId" clId="{34958E1A-99B9-154C-9A7A-78A910BE00B8}" dt="2019-08-01T10:00:51.843" v="2130" actId="2696"/>
        <pc:sldMkLst>
          <pc:docMk/>
          <pc:sldMk cId="2803501248" sldId="444"/>
        </pc:sldMkLst>
      </pc:sldChg>
      <pc:sldChg chg="modTransition">
        <pc:chgData name="johnny su" userId="14cf5e47fd852828" providerId="LiveId" clId="{34958E1A-99B9-154C-9A7A-78A910BE00B8}" dt="2019-07-31T08:27:10.606" v="2117"/>
        <pc:sldMkLst>
          <pc:docMk/>
          <pc:sldMk cId="2778701265" sldId="445"/>
        </pc:sldMkLst>
      </pc:sldChg>
      <pc:sldChg chg="modTransition">
        <pc:chgData name="johnny su" userId="14cf5e47fd852828" providerId="LiveId" clId="{34958E1A-99B9-154C-9A7A-78A910BE00B8}" dt="2019-08-01T10:02:09.926" v="2131"/>
        <pc:sldMkLst>
          <pc:docMk/>
          <pc:sldMk cId="744517749" sldId="446"/>
        </pc:sldMkLst>
      </pc:sldChg>
      <pc:sldChg chg="modTransition">
        <pc:chgData name="johnny su" userId="14cf5e47fd852828" providerId="LiveId" clId="{34958E1A-99B9-154C-9A7A-78A910BE00B8}" dt="2019-08-01T10:02:09.926" v="2131"/>
        <pc:sldMkLst>
          <pc:docMk/>
          <pc:sldMk cId="2682641002" sldId="447"/>
        </pc:sldMkLst>
      </pc:sldChg>
      <pc:sldChg chg="modTransition">
        <pc:chgData name="johnny su" userId="14cf5e47fd852828" providerId="LiveId" clId="{34958E1A-99B9-154C-9A7A-78A910BE00B8}" dt="2019-08-01T10:02:09.926" v="2131"/>
        <pc:sldMkLst>
          <pc:docMk/>
          <pc:sldMk cId="3673590521" sldId="448"/>
        </pc:sldMkLst>
      </pc:sldChg>
      <pc:sldChg chg="addSp modSp add modNotesTx">
        <pc:chgData name="johnny su" userId="14cf5e47fd852828" providerId="LiveId" clId="{34958E1A-99B9-154C-9A7A-78A910BE00B8}" dt="2019-07-31T08:18:47.832" v="2116" actId="20577"/>
        <pc:sldMkLst>
          <pc:docMk/>
          <pc:sldMk cId="2890214117" sldId="454"/>
        </pc:sldMkLst>
        <pc:spChg chg="mod">
          <ac:chgData name="johnny su" userId="14cf5e47fd852828" providerId="LiveId" clId="{34958E1A-99B9-154C-9A7A-78A910BE00B8}" dt="2019-07-30T02:30:41.334" v="655" actId="1076"/>
          <ac:spMkLst>
            <pc:docMk/>
            <pc:sldMk cId="2890214117" sldId="454"/>
            <ac:spMk id="6" creationId="{1D0494EC-FA2F-4BAA-9B3C-B452B2AEE346}"/>
          </ac:spMkLst>
        </pc:spChg>
        <pc:spChg chg="mod">
          <ac:chgData name="johnny su" userId="14cf5e47fd852828" providerId="LiveId" clId="{34958E1A-99B9-154C-9A7A-78A910BE00B8}" dt="2019-07-30T02:29:35.120" v="639" actId="1076"/>
          <ac:spMkLst>
            <pc:docMk/>
            <pc:sldMk cId="2890214117" sldId="454"/>
            <ac:spMk id="35" creationId="{00000000-0000-0000-0000-000000000000}"/>
          </ac:spMkLst>
        </pc:spChg>
        <pc:picChg chg="add mod">
          <ac:chgData name="johnny su" userId="14cf5e47fd852828" providerId="LiveId" clId="{34958E1A-99B9-154C-9A7A-78A910BE00B8}" dt="2019-07-30T02:31:05.554" v="661" actId="1076"/>
          <ac:picMkLst>
            <pc:docMk/>
            <pc:sldMk cId="2890214117" sldId="454"/>
            <ac:picMk id="2" creationId="{D53B36C8-A473-1345-B8F5-E280D37F1946}"/>
          </ac:picMkLst>
        </pc:picChg>
        <pc:picChg chg="add mod">
          <ac:chgData name="johnny su" userId="14cf5e47fd852828" providerId="LiveId" clId="{34958E1A-99B9-154C-9A7A-78A910BE00B8}" dt="2019-07-30T02:31:01.737" v="660" actId="1076"/>
          <ac:picMkLst>
            <pc:docMk/>
            <pc:sldMk cId="2890214117" sldId="454"/>
            <ac:picMk id="3" creationId="{D7535E15-00D0-964B-8736-2AF955E2A6DA}"/>
          </ac:picMkLst>
        </pc:picChg>
      </pc:sldChg>
      <pc:sldChg chg="addSp delSp modSp add modTransition modNotesTx">
        <pc:chgData name="johnny su" userId="14cf5e47fd852828" providerId="LiveId" clId="{34958E1A-99B9-154C-9A7A-78A910BE00B8}" dt="2019-08-02T03:08:12.068" v="2522" actId="1076"/>
        <pc:sldMkLst>
          <pc:docMk/>
          <pc:sldMk cId="3374628769" sldId="455"/>
        </pc:sldMkLst>
        <pc:spChg chg="del">
          <ac:chgData name="johnny su" userId="14cf5e47fd852828" providerId="LiveId" clId="{34958E1A-99B9-154C-9A7A-78A910BE00B8}" dt="2019-07-30T02:33:31.494" v="704" actId="478"/>
          <ac:spMkLst>
            <pc:docMk/>
            <pc:sldMk cId="3374628769" sldId="455"/>
            <ac:spMk id="6" creationId="{1D0494EC-FA2F-4BAA-9B3C-B452B2AEE346}"/>
          </ac:spMkLst>
        </pc:spChg>
        <pc:spChg chg="add mod">
          <ac:chgData name="johnny su" userId="14cf5e47fd852828" providerId="LiveId" clId="{34958E1A-99B9-154C-9A7A-78A910BE00B8}" dt="2019-08-02T03:08:12.068" v="2522" actId="1076"/>
          <ac:spMkLst>
            <pc:docMk/>
            <pc:sldMk cId="3374628769" sldId="455"/>
            <ac:spMk id="6" creationId="{E0090564-41C7-BB43-8A9C-20A6CAD33E27}"/>
          </ac:spMkLst>
        </pc:spChg>
        <pc:spChg chg="mod">
          <ac:chgData name="johnny su" userId="14cf5e47fd852828" providerId="LiveId" clId="{34958E1A-99B9-154C-9A7A-78A910BE00B8}" dt="2019-07-30T02:33:29.803" v="703" actId="20577"/>
          <ac:spMkLst>
            <pc:docMk/>
            <pc:sldMk cId="3374628769" sldId="455"/>
            <ac:spMk id="35" creationId="{00000000-0000-0000-0000-000000000000}"/>
          </ac:spMkLst>
        </pc:spChg>
        <pc:picChg chg="add mod">
          <ac:chgData name="johnny su" userId="14cf5e47fd852828" providerId="LiveId" clId="{34958E1A-99B9-154C-9A7A-78A910BE00B8}" dt="2019-08-02T03:06:54.692" v="2456" actId="1076"/>
          <ac:picMkLst>
            <pc:docMk/>
            <pc:sldMk cId="3374628769" sldId="455"/>
            <ac:picMk id="2" creationId="{40AB5655-DAFF-BA40-89DD-0619A3DB2910}"/>
          </ac:picMkLst>
        </pc:picChg>
      </pc:sldChg>
      <pc:sldChg chg="addSp delSp modSp add modNotesTx">
        <pc:chgData name="johnny su" userId="14cf5e47fd852828" providerId="LiveId" clId="{34958E1A-99B9-154C-9A7A-78A910BE00B8}" dt="2019-07-31T01:28:56.535" v="1412" actId="20577"/>
        <pc:sldMkLst>
          <pc:docMk/>
          <pc:sldMk cId="1809935956" sldId="456"/>
        </pc:sldMkLst>
        <pc:spChg chg="del mod">
          <ac:chgData name="johnny su" userId="14cf5e47fd852828" providerId="LiveId" clId="{34958E1A-99B9-154C-9A7A-78A910BE00B8}" dt="2019-07-30T02:42:01.782" v="726" actId="478"/>
          <ac:spMkLst>
            <pc:docMk/>
            <pc:sldMk cId="1809935956" sldId="456"/>
            <ac:spMk id="7" creationId="{B516C236-F9E2-4A33-B80D-0CB91B1FF223}"/>
          </ac:spMkLst>
        </pc:spChg>
        <pc:picChg chg="add mod modCrop">
          <ac:chgData name="johnny su" userId="14cf5e47fd852828" providerId="LiveId" clId="{34958E1A-99B9-154C-9A7A-78A910BE00B8}" dt="2019-07-30T02:44:05.267" v="744" actId="1076"/>
          <ac:picMkLst>
            <pc:docMk/>
            <pc:sldMk cId="1809935956" sldId="456"/>
            <ac:picMk id="2" creationId="{96B44F9D-DA38-BF47-B0BD-FA7346C6FB35}"/>
          </ac:picMkLst>
        </pc:picChg>
        <pc:picChg chg="add del">
          <ac:chgData name="johnny su" userId="14cf5e47fd852828" providerId="LiveId" clId="{34958E1A-99B9-154C-9A7A-78A910BE00B8}" dt="2019-07-30T02:42:21.271" v="729" actId="478"/>
          <ac:picMkLst>
            <pc:docMk/>
            <pc:sldMk cId="1809935956" sldId="456"/>
            <ac:picMk id="3" creationId="{E4AF16CF-CF44-D645-9D10-4497660F5057}"/>
          </ac:picMkLst>
        </pc:picChg>
        <pc:picChg chg="add mod">
          <ac:chgData name="johnny su" userId="14cf5e47fd852828" providerId="LiveId" clId="{34958E1A-99B9-154C-9A7A-78A910BE00B8}" dt="2019-07-30T02:42:41.675" v="731" actId="1076"/>
          <ac:picMkLst>
            <pc:docMk/>
            <pc:sldMk cId="1809935956" sldId="456"/>
            <ac:picMk id="4" creationId="{F05A1ACB-AA33-D745-97A1-6FFA621D6334}"/>
          </ac:picMkLst>
        </pc:picChg>
        <pc:picChg chg="add mod modCrop">
          <ac:chgData name="johnny su" userId="14cf5e47fd852828" providerId="LiveId" clId="{34958E1A-99B9-154C-9A7A-78A910BE00B8}" dt="2019-07-30T02:43:56.781" v="743" actId="1076"/>
          <ac:picMkLst>
            <pc:docMk/>
            <pc:sldMk cId="1809935956" sldId="456"/>
            <ac:picMk id="5" creationId="{CBF8BE85-F11F-7849-8594-A7D96967F095}"/>
          </ac:picMkLst>
        </pc:picChg>
        <pc:picChg chg="del">
          <ac:chgData name="johnny su" userId="14cf5e47fd852828" providerId="LiveId" clId="{34958E1A-99B9-154C-9A7A-78A910BE00B8}" dt="2019-07-30T02:40:49.329" v="716" actId="478"/>
          <ac:picMkLst>
            <pc:docMk/>
            <pc:sldMk cId="1809935956" sldId="456"/>
            <ac:picMk id="3074" creationId="{C53CB24E-7D20-408E-A32C-49E45A4830F4}"/>
          </ac:picMkLst>
        </pc:picChg>
      </pc:sldChg>
      <pc:sldChg chg="addSp delSp modSp add ord modTransition modNotesTx">
        <pc:chgData name="johnny su" userId="14cf5e47fd852828" providerId="LiveId" clId="{34958E1A-99B9-154C-9A7A-78A910BE00B8}" dt="2019-07-31T08:17:37.405" v="2089" actId="164"/>
        <pc:sldMkLst>
          <pc:docMk/>
          <pc:sldMk cId="4220582742" sldId="457"/>
        </pc:sldMkLst>
        <pc:spChg chg="add mod">
          <ac:chgData name="johnny su" userId="14cf5e47fd852828" providerId="LiveId" clId="{34958E1A-99B9-154C-9A7A-78A910BE00B8}" dt="2019-07-31T08:17:37.405" v="2089" actId="164"/>
          <ac:spMkLst>
            <pc:docMk/>
            <pc:sldMk cId="4220582742" sldId="457"/>
            <ac:spMk id="2" creationId="{B33DEA98-6788-D144-AC75-EF367C379C2C}"/>
          </ac:spMkLst>
        </pc:spChg>
        <pc:spChg chg="del">
          <ac:chgData name="johnny su" userId="14cf5e47fd852828" providerId="LiveId" clId="{34958E1A-99B9-154C-9A7A-78A910BE00B8}" dt="2019-07-30T03:05:38.043" v="945" actId="478"/>
          <ac:spMkLst>
            <pc:docMk/>
            <pc:sldMk cId="4220582742" sldId="457"/>
            <ac:spMk id="6" creationId="{009729FD-445A-4D48-8A15-BD874E50B2AD}"/>
          </ac:spMkLst>
        </pc:spChg>
        <pc:grpChg chg="add mod">
          <ac:chgData name="johnny su" userId="14cf5e47fd852828" providerId="LiveId" clId="{34958E1A-99B9-154C-9A7A-78A910BE00B8}" dt="2019-07-31T08:17:37.405" v="2089" actId="164"/>
          <ac:grpSpMkLst>
            <pc:docMk/>
            <pc:sldMk cId="4220582742" sldId="457"/>
            <ac:grpSpMk id="4" creationId="{F5286FDE-9653-3049-9947-CBDB576F64DE}"/>
          </ac:grpSpMkLst>
        </pc:grpChg>
        <pc:picChg chg="add mod">
          <ac:chgData name="johnny su" userId="14cf5e47fd852828" providerId="LiveId" clId="{34958E1A-99B9-154C-9A7A-78A910BE00B8}" dt="2019-07-31T08:17:37.405" v="2089" actId="164"/>
          <ac:picMkLst>
            <pc:docMk/>
            <pc:sldMk cId="4220582742" sldId="457"/>
            <ac:picMk id="3" creationId="{7B4CD47D-F3DF-3A44-AF88-71735BFD687A}"/>
          </ac:picMkLst>
        </pc:picChg>
        <pc:picChg chg="del">
          <ac:chgData name="johnny su" userId="14cf5e47fd852828" providerId="LiveId" clId="{34958E1A-99B9-154C-9A7A-78A910BE00B8}" dt="2019-07-30T03:05:35.586" v="943" actId="478"/>
          <ac:picMkLst>
            <pc:docMk/>
            <pc:sldMk cId="4220582742" sldId="457"/>
            <ac:picMk id="7" creationId="{0127677C-BE4E-4B83-9BF4-D3B880D81838}"/>
          </ac:picMkLst>
        </pc:picChg>
        <pc:picChg chg="del">
          <ac:chgData name="johnny su" userId="14cf5e47fd852828" providerId="LiveId" clId="{34958E1A-99B9-154C-9A7A-78A910BE00B8}" dt="2019-07-30T03:05:36.307" v="944" actId="478"/>
          <ac:picMkLst>
            <pc:docMk/>
            <pc:sldMk cId="4220582742" sldId="457"/>
            <ac:picMk id="9" creationId="{80ECE466-A2AA-4856-B7FD-208C083CC698}"/>
          </ac:picMkLst>
        </pc:picChg>
      </pc:sldChg>
      <pc:sldChg chg="add">
        <pc:chgData name="johnny su" userId="14cf5e47fd852828" providerId="LiveId" clId="{34958E1A-99B9-154C-9A7A-78A910BE00B8}" dt="2019-07-31T07:08:37.160" v="2073"/>
        <pc:sldMkLst>
          <pc:docMk/>
          <pc:sldMk cId="3587118383" sldId="458"/>
        </pc:sldMkLst>
      </pc:sldChg>
      <pc:sldChg chg="add">
        <pc:chgData name="johnny su" userId="14cf5e47fd852828" providerId="LiveId" clId="{34958E1A-99B9-154C-9A7A-78A910BE00B8}" dt="2019-07-31T07:08:37.160" v="2073"/>
        <pc:sldMkLst>
          <pc:docMk/>
          <pc:sldMk cId="3063278438" sldId="459"/>
        </pc:sldMkLst>
      </pc:sldChg>
      <pc:sldChg chg="addSp delSp modSp add del ord modTransition modNotesTx">
        <pc:chgData name="johnny su" userId="14cf5e47fd852828" providerId="LiveId" clId="{34958E1A-99B9-154C-9A7A-78A910BE00B8}" dt="2019-08-02T02:59:12.540" v="2340" actId="2696"/>
        <pc:sldMkLst>
          <pc:docMk/>
          <pc:sldMk cId="1941725291" sldId="460"/>
        </pc:sldMkLst>
        <pc:spChg chg="add mod">
          <ac:chgData name="johnny su" userId="14cf5e47fd852828" providerId="LiveId" clId="{34958E1A-99B9-154C-9A7A-78A910BE00B8}" dt="2019-07-31T02:15:29.121" v="1706" actId="20577"/>
          <ac:spMkLst>
            <pc:docMk/>
            <pc:sldMk cId="1941725291" sldId="460"/>
            <ac:spMk id="4" creationId="{6C7769EB-1C9F-1444-B470-9C1D7B1A21A3}"/>
          </ac:spMkLst>
        </pc:spChg>
        <pc:spChg chg="add mod">
          <ac:chgData name="johnny su" userId="14cf5e47fd852828" providerId="LiveId" clId="{34958E1A-99B9-154C-9A7A-78A910BE00B8}" dt="2019-07-31T02:15:38.268" v="1715" actId="1076"/>
          <ac:spMkLst>
            <pc:docMk/>
            <pc:sldMk cId="1941725291" sldId="460"/>
            <ac:spMk id="5" creationId="{393DEDF5-1A80-1547-A05F-B533DD25A679}"/>
          </ac:spMkLst>
        </pc:spChg>
        <pc:spChg chg="mod">
          <ac:chgData name="johnny su" userId="14cf5e47fd852828" providerId="LiveId" clId="{34958E1A-99B9-154C-9A7A-78A910BE00B8}" dt="2019-07-31T06:14:25.641" v="2069" actId="20577"/>
          <ac:spMkLst>
            <pc:docMk/>
            <pc:sldMk cId="1941725291" sldId="460"/>
            <ac:spMk id="6" creationId="{2B73CB27-B500-44D0-8985-90D37D9CCC24}"/>
          </ac:spMkLst>
        </pc:spChg>
        <pc:picChg chg="del">
          <ac:chgData name="johnny su" userId="14cf5e47fd852828" providerId="LiveId" clId="{34958E1A-99B9-154C-9A7A-78A910BE00B8}" dt="2019-07-31T02:12:35.465" v="1680" actId="478"/>
          <ac:picMkLst>
            <pc:docMk/>
            <pc:sldMk cId="1941725291" sldId="460"/>
            <ac:picMk id="2" creationId="{D30CBE45-3CD1-9B46-97CF-75545322E425}"/>
          </ac:picMkLst>
        </pc:picChg>
        <pc:picChg chg="add mod">
          <ac:chgData name="johnny su" userId="14cf5e47fd852828" providerId="LiveId" clId="{34958E1A-99B9-154C-9A7A-78A910BE00B8}" dt="2019-07-31T02:15:07.953" v="1698" actId="1076"/>
          <ac:picMkLst>
            <pc:docMk/>
            <pc:sldMk cId="1941725291" sldId="460"/>
            <ac:picMk id="3" creationId="{49DF570F-A6B0-E04B-848F-6D18C4EDBF55}"/>
          </ac:picMkLst>
        </pc:picChg>
      </pc:sldChg>
      <pc:sldChg chg="addSp delSp modSp add del">
        <pc:chgData name="johnny su" userId="14cf5e47fd852828" providerId="LiveId" clId="{34958E1A-99B9-154C-9A7A-78A910BE00B8}" dt="2019-08-02T02:59:45.319" v="2341" actId="2696"/>
        <pc:sldMkLst>
          <pc:docMk/>
          <pc:sldMk cId="246497579" sldId="461"/>
        </pc:sldMkLst>
        <pc:spChg chg="del">
          <ac:chgData name="johnny su" userId="14cf5e47fd852828" providerId="LiveId" clId="{34958E1A-99B9-154C-9A7A-78A910BE00B8}" dt="2019-07-31T02:17:28.180" v="1719" actId="478"/>
          <ac:spMkLst>
            <pc:docMk/>
            <pc:sldMk cId="246497579" sldId="461"/>
            <ac:spMk id="4" creationId="{6C7769EB-1C9F-1444-B470-9C1D7B1A21A3}"/>
          </ac:spMkLst>
        </pc:spChg>
        <pc:spChg chg="del">
          <ac:chgData name="johnny su" userId="14cf5e47fd852828" providerId="LiveId" clId="{34958E1A-99B9-154C-9A7A-78A910BE00B8}" dt="2019-07-31T02:17:28.180" v="1719" actId="478"/>
          <ac:spMkLst>
            <pc:docMk/>
            <pc:sldMk cId="246497579" sldId="461"/>
            <ac:spMk id="5" creationId="{393DEDF5-1A80-1547-A05F-B533DD25A679}"/>
          </ac:spMkLst>
        </pc:spChg>
        <pc:spChg chg="del">
          <ac:chgData name="johnny su" userId="14cf5e47fd852828" providerId="LiveId" clId="{34958E1A-99B9-154C-9A7A-78A910BE00B8}" dt="2019-07-31T02:17:23.819" v="1717" actId="478"/>
          <ac:spMkLst>
            <pc:docMk/>
            <pc:sldMk cId="246497579" sldId="461"/>
            <ac:spMk id="6" creationId="{2B73CB27-B500-44D0-8985-90D37D9CCC24}"/>
          </ac:spMkLst>
        </pc:spChg>
        <pc:picChg chg="add mod">
          <ac:chgData name="johnny su" userId="14cf5e47fd852828" providerId="LiveId" clId="{34958E1A-99B9-154C-9A7A-78A910BE00B8}" dt="2019-07-31T07:10:22.374" v="2074" actId="1076"/>
          <ac:picMkLst>
            <pc:docMk/>
            <pc:sldMk cId="246497579" sldId="461"/>
            <ac:picMk id="2" creationId="{BFC0A915-D19D-ED42-9E98-D2704272F1B8}"/>
          </ac:picMkLst>
        </pc:picChg>
        <pc:picChg chg="del">
          <ac:chgData name="johnny su" userId="14cf5e47fd852828" providerId="LiveId" clId="{34958E1A-99B9-154C-9A7A-78A910BE00B8}" dt="2019-07-31T02:17:24.850" v="1718" actId="478"/>
          <ac:picMkLst>
            <pc:docMk/>
            <pc:sldMk cId="246497579" sldId="461"/>
            <ac:picMk id="3" creationId="{49DF570F-A6B0-E04B-848F-6D18C4EDBF55}"/>
          </ac:picMkLst>
        </pc:picChg>
      </pc:sldChg>
      <pc:sldChg chg="addSp delSp modSp add del">
        <pc:chgData name="johnny su" userId="14cf5e47fd852828" providerId="LiveId" clId="{34958E1A-99B9-154C-9A7A-78A910BE00B8}" dt="2019-08-02T02:59:46.932" v="2342" actId="2696"/>
        <pc:sldMkLst>
          <pc:docMk/>
          <pc:sldMk cId="3984710859" sldId="462"/>
        </pc:sldMkLst>
        <pc:spChg chg="add mod">
          <ac:chgData name="johnny su" userId="14cf5e47fd852828" providerId="LiveId" clId="{34958E1A-99B9-154C-9A7A-78A910BE00B8}" dt="2019-07-31T02:43:13.059" v="1750" actId="207"/>
          <ac:spMkLst>
            <pc:docMk/>
            <pc:sldMk cId="3984710859" sldId="462"/>
            <ac:spMk id="6" creationId="{E48F82C4-1461-3B45-B105-4074358E16CA}"/>
          </ac:spMkLst>
        </pc:spChg>
        <pc:spChg chg="mod">
          <ac:chgData name="johnny su" userId="14cf5e47fd852828" providerId="LiveId" clId="{34958E1A-99B9-154C-9A7A-78A910BE00B8}" dt="2019-07-31T02:18:57.182" v="1739" actId="20577"/>
          <ac:spMkLst>
            <pc:docMk/>
            <pc:sldMk cId="3984710859" sldId="462"/>
            <ac:spMk id="35" creationId="{00000000-0000-0000-0000-000000000000}"/>
          </ac:spMkLst>
        </pc:spChg>
        <pc:picChg chg="add mod">
          <ac:chgData name="johnny su" userId="14cf5e47fd852828" providerId="LiveId" clId="{34958E1A-99B9-154C-9A7A-78A910BE00B8}" dt="2019-07-31T07:35:26.630" v="2085" actId="1076"/>
          <ac:picMkLst>
            <pc:docMk/>
            <pc:sldMk cId="3984710859" sldId="462"/>
            <ac:picMk id="2" creationId="{B63F8777-F731-034B-8BAF-233948B168CE}"/>
          </ac:picMkLst>
        </pc:picChg>
        <pc:picChg chg="del">
          <ac:chgData name="johnny su" userId="14cf5e47fd852828" providerId="LiveId" clId="{34958E1A-99B9-154C-9A7A-78A910BE00B8}" dt="2019-07-31T02:18:45.694" v="1724" actId="478"/>
          <ac:picMkLst>
            <pc:docMk/>
            <pc:sldMk cId="3984710859" sldId="462"/>
            <ac:picMk id="2" creationId="{BFC0A915-D19D-ED42-9E98-D2704272F1B8}"/>
          </ac:picMkLst>
        </pc:picChg>
      </pc:sldChg>
      <pc:sldChg chg="addSp modSp add del ord modNotesTx">
        <pc:chgData name="johnny su" userId="14cf5e47fd852828" providerId="LiveId" clId="{34958E1A-99B9-154C-9A7A-78A910BE00B8}" dt="2019-07-31T04:31:39.316" v="1983" actId="20577"/>
        <pc:sldMkLst>
          <pc:docMk/>
          <pc:sldMk cId="1457957064" sldId="463"/>
        </pc:sldMkLst>
        <pc:spChg chg="mod">
          <ac:chgData name="johnny su" userId="14cf5e47fd852828" providerId="LiveId" clId="{34958E1A-99B9-154C-9A7A-78A910BE00B8}" dt="2019-07-31T04:31:39.316" v="1983" actId="20577"/>
          <ac:spMkLst>
            <pc:docMk/>
            <pc:sldMk cId="1457957064" sldId="463"/>
            <ac:spMk id="6" creationId="{E48F82C4-1461-3B45-B105-4074358E16CA}"/>
          </ac:spMkLst>
        </pc:spChg>
        <pc:spChg chg="mod">
          <ac:chgData name="johnny su" userId="14cf5e47fd852828" providerId="LiveId" clId="{34958E1A-99B9-154C-9A7A-78A910BE00B8}" dt="2019-07-31T03:08:18.234" v="1836"/>
          <ac:spMkLst>
            <pc:docMk/>
            <pc:sldMk cId="1457957064" sldId="463"/>
            <ac:spMk id="35" creationId="{00000000-0000-0000-0000-000000000000}"/>
          </ac:spMkLst>
        </pc:spChg>
        <pc:picChg chg="add mod modCrop">
          <ac:chgData name="johnny su" userId="14cf5e47fd852828" providerId="LiveId" clId="{34958E1A-99B9-154C-9A7A-78A910BE00B8}" dt="2019-07-31T03:02:38.513" v="1833" actId="1076"/>
          <ac:picMkLst>
            <pc:docMk/>
            <pc:sldMk cId="1457957064" sldId="463"/>
            <ac:picMk id="2" creationId="{23BC2748-DB41-DA45-9755-DE88B5373EEE}"/>
          </ac:picMkLst>
        </pc:picChg>
      </pc:sldChg>
      <pc:sldChg chg="modSp add del">
        <pc:chgData name="johnny su" userId="14cf5e47fd852828" providerId="LiveId" clId="{34958E1A-99B9-154C-9A7A-78A910BE00B8}" dt="2019-08-02T03:12:51.533" v="2523" actId="2696"/>
        <pc:sldMkLst>
          <pc:docMk/>
          <pc:sldMk cId="592725765" sldId="464"/>
        </pc:sldMkLst>
        <pc:picChg chg="mod">
          <ac:chgData name="johnny su" userId="14cf5e47fd852828" providerId="LiveId" clId="{34958E1A-99B9-154C-9A7A-78A910BE00B8}" dt="2019-08-02T02:57:00.841" v="2331" actId="1076"/>
          <ac:picMkLst>
            <pc:docMk/>
            <pc:sldMk cId="592725765" sldId="464"/>
            <ac:picMk id="2" creationId="{BCABD387-1AD5-C94C-A17D-63F1F223D7C7}"/>
          </ac:picMkLst>
        </pc:picChg>
      </pc:sldChg>
      <pc:sldMasterChg chg="delSldLayout">
        <pc:chgData name="johnny su" userId="14cf5e47fd852828" providerId="LiveId" clId="{34958E1A-99B9-154C-9A7A-78A910BE00B8}" dt="2019-07-25T14:10:54.788" v="63" actId="2696"/>
        <pc:sldMasterMkLst>
          <pc:docMk/>
          <pc:sldMasterMk cId="3660055827" sldId="2147483648"/>
        </pc:sldMasterMkLst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A9B7B9-572E-4765-8917-F290920783FD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E3090-19BA-4BF2-BD34-BAA68E139C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5041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4BA81-6A69-41D6-AE52-62521AF76217}" type="datetimeFigureOut">
              <a:rPr lang="en-US" smtClean="0"/>
              <a:t>8/2/19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73A4F-3A00-45DA-888B-C117A9825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2208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iqizhixin.com/articles/2018-08-29-7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05838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knews.cc/tech/mgqvl9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tobiaslee.top/2018/12/13/Start-from-Transformer/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ianshu.com/p/d93912d5280e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05838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aiwk.github.io/posts/nlp-self-attention-models.html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bgg/seq2seq-pay-attention-to-self-attention-part-1-%E4%B8%AD%E6%96%87%E7%89%88-2714bbd92727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3099098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d0main/p/10447853.html#segment-embeddings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meng.tw/neural-machine-translation-with-transformer-and-tensorflow2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zhuanlan.zhihu.com/p/53099098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leemeng.tw/attack_on_bert_transfer_learning_in_nlp.html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leemeng.tw/neural-machine-translation-with-transformer-and-tensorflow2.html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emeng.tw/attack_on_bert_transfer_learning_in_nlp.html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bgg/seq2seq-pay-attention-to-self-attention-part-2-%E4%B8%AD%E6%96%87%E7%89%88-ef2ddf8597a4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bgg/seq2seq-pay-attention-to-self-attention-part-2-%E4%B8%AD%E6%96%87%E7%89%88-ef2ddf8597a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zhuanlan.zhihu.com/p/39034683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2484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跟當初</a:t>
            </a:r>
            <a:r>
              <a:rPr lang="en-US" altLang="zh-CN" dirty="0"/>
              <a:t>attention</a:t>
            </a:r>
            <a:r>
              <a:rPr lang="zh-CN" altLang="en-US" dirty="0"/>
              <a:t>那篇</a:t>
            </a:r>
            <a:r>
              <a:rPr lang="en-US" altLang="zh-CN" dirty="0"/>
              <a:t>paper</a:t>
            </a:r>
            <a:r>
              <a:rPr lang="zh-CN" altLang="en-US" dirty="0"/>
              <a:t>算</a:t>
            </a:r>
            <a:r>
              <a:rPr lang="en-US" altLang="zh-CN" dirty="0"/>
              <a:t>attention score </a:t>
            </a:r>
            <a:r>
              <a:rPr lang="zh-CN" altLang="en-US" dirty="0"/>
              <a:t>一樣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使用一個</a:t>
            </a:r>
            <a:r>
              <a:rPr lang="en" altLang="zh-CN" dirty="0" err="1"/>
              <a:t>softmax</a:t>
            </a:r>
            <a:r>
              <a:rPr lang="en" altLang="zh-CN" dirty="0"/>
              <a:t> (</a:t>
            </a:r>
            <a:r>
              <a:rPr lang="zh-CN" altLang="en-US" dirty="0"/>
              <a:t>因為是一系列的</a:t>
            </a:r>
            <a:r>
              <a:rPr lang="en" altLang="zh-CN" dirty="0"/>
              <a:t>k/v</a:t>
            </a:r>
            <a:r>
              <a:rPr lang="zh-CN" altLang="en" dirty="0"/>
              <a:t>，</a:t>
            </a:r>
            <a:r>
              <a:rPr lang="zh-CN" altLang="en-US" dirty="0"/>
              <a:t>所以類似多分類，要用</a:t>
            </a:r>
            <a:r>
              <a:rPr lang="en" altLang="zh-CN" dirty="0" err="1"/>
              <a:t>softmax</a:t>
            </a:r>
            <a:r>
              <a:rPr lang="en" altLang="zh-CN" dirty="0"/>
              <a:t>)</a:t>
            </a:r>
            <a:r>
              <a:rPr lang="zh-CN" altLang="en-US" dirty="0"/>
              <a:t>函數對這些權重進行歸一化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5753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也能被稱為</a:t>
            </a:r>
            <a:r>
              <a:rPr lang="en-US" altLang="zh-TW" dirty="0"/>
              <a:t>attention vector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5922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99899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988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位置編碼是和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embedding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同樣維度的向量，將位置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和詞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加在一起，作為輸入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自注意力機制預設沒有「先後順序」的概念，而這也是為何其可以快速平行運算的原因。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4863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Layer norm: </a:t>
            </a:r>
            <a:r>
              <a:rPr lang="zh-CN" altLang="en-US" dirty="0"/>
              <a:t>每一</a:t>
            </a:r>
            <a:r>
              <a:rPr lang="zh-TW" altLang="en-US" dirty="0"/>
              <a:t> </a:t>
            </a:r>
            <a:r>
              <a:rPr lang="en-US" altLang="zh-CN" dirty="0"/>
              <a:t>row</a:t>
            </a:r>
            <a:r>
              <a:rPr lang="zh-CN" altLang="en-US" dirty="0"/>
              <a:t>做</a:t>
            </a:r>
            <a:r>
              <a:rPr lang="en-US" altLang="zh-CN" dirty="0"/>
              <a:t>normalization, </a:t>
            </a:r>
            <a:r>
              <a:rPr lang="zh-CN" altLang="en-US" dirty="0"/>
              <a:t>跨</a:t>
            </a:r>
            <a:r>
              <a:rPr lang="en-US" altLang="zh-CN" dirty="0"/>
              <a:t>feature</a:t>
            </a:r>
            <a:r>
              <a:rPr lang="zh-CN" altLang="en-US" dirty="0"/>
              <a:t>取</a:t>
            </a:r>
            <a:r>
              <a:rPr lang="en-US" altLang="zh-CN" dirty="0"/>
              <a:t>mu</a:t>
            </a:r>
          </a:p>
          <a:p>
            <a:r>
              <a:rPr lang="en-US" altLang="zh-CN" dirty="0"/>
              <a:t>Batch norm: </a:t>
            </a:r>
            <a:r>
              <a:rPr lang="zh-CN" altLang="en-US" dirty="0"/>
              <a:t>對同一</a:t>
            </a:r>
            <a:r>
              <a:rPr lang="en-US" altLang="zh-CN" dirty="0"/>
              <a:t>feature</a:t>
            </a:r>
          </a:p>
          <a:p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RNN(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動態網絡</a:t>
            </a:r>
            <a:r>
              <a:rPr lang="en-US" altLang="zh-CN" dirty="0"/>
              <a:t>)</a:t>
            </a:r>
            <a:r>
              <a:rPr lang="zh-CN" altLang="en-US" dirty="0"/>
              <a:t>中不適合用</a:t>
            </a:r>
            <a:r>
              <a:rPr lang="en-US" altLang="zh-CN" dirty="0"/>
              <a:t>Batch norm =&gt; RNN</a:t>
            </a:r>
            <a:r>
              <a:rPr lang="zh-TW" altLang="en-US" dirty="0"/>
              <a:t>不同時間步的隱層會看到不同數量的輸入數據</a:t>
            </a:r>
            <a:endParaRPr lang="en-US" altLang="zh-CN" dirty="0"/>
          </a:p>
          <a:p>
            <a:endParaRPr lang="en-US" altLang="zh-CN" dirty="0"/>
          </a:p>
          <a:p>
            <a:r>
              <a:rPr lang="en" altLang="zh-TW" dirty="0">
                <a:hlinkClick r:id="rId3"/>
              </a:rPr>
              <a:t>https://www.jiqizhixin.com/articles/2018-08-29-7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407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從李弘毅影片回到</a:t>
            </a:r>
            <a:r>
              <a:rPr lang="en-US" altLang="zh-TW" dirty="0"/>
              <a:t>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327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660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剛剛李弘毅影片看過 不多做說明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084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可以參考論文</a:t>
            </a:r>
            <a:endParaRPr lang="en-US" altLang="zh-TW" dirty="0"/>
          </a:p>
          <a:p>
            <a:r>
              <a:rPr lang="en-US" altLang="zh-CN" dirty="0"/>
              <a:t>Decoder</a:t>
            </a:r>
            <a:r>
              <a:rPr lang="zh-TW" altLang="en-US" dirty="0"/>
              <a:t>的</a:t>
            </a:r>
            <a:r>
              <a:rPr lang="en-US" altLang="zh-TW" dirty="0"/>
              <a:t>query</a:t>
            </a:r>
            <a:r>
              <a:rPr lang="zh-TW" altLang="en-US" dirty="0"/>
              <a:t>是從</a:t>
            </a:r>
            <a:r>
              <a:rPr lang="en-US" altLang="zh-TW" dirty="0"/>
              <a:t>encoder</a:t>
            </a:r>
            <a:r>
              <a:rPr lang="zh-TW" altLang="en-US" dirty="0"/>
              <a:t>接過來的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9400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https://ithelp.ithome.com.tw/articles/10205838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16866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8971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215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9891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語義分割（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Semantic Segmentation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的目標是給定一張圖片，對於圖片中的每一個像素做分類</a:t>
            </a:r>
            <a:br>
              <a:rPr lang="zh-TW" altLang="en-US" dirty="0"/>
            </a:br>
            <a:br>
              <a:rPr lang="zh-TW" altLang="en-US" dirty="0"/>
            </a:b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原文網址：</a:t>
            </a:r>
            <a:r>
              <a:rPr lang="en" altLang="zh-TW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https://kknews.cc/tech/mgqvl9.html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7126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5359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換成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 Attention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模式後，原來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捕獲不同序列相互關係的能力，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被用到了在大量語料數據中捕獲單個句子中詞間的相互依賴上，這有助於發現句法結構及語義信息，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同時對於單個詞的表徵，能更基於句子結構去利用鄰近的詞，做到依賴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得到合理的數學表示。</a:t>
            </a:r>
          </a:p>
          <a:p>
            <a:br>
              <a:rPr lang="zh-TW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866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只能用到前面的詞，這並不是個嚴重的問題，因為這可以通過雙向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RNN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來解決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57548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166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https://tobiaslee.top/2018/12/13/Start-from-Transformer/</a:t>
            </a:r>
            <a:endParaRPr lang="en-US" altLang="zh-TW" dirty="0"/>
          </a:p>
          <a:p>
            <a:endParaRPr lang="en-US" altLang="zh-CN" dirty="0"/>
          </a:p>
          <a:p>
            <a:r>
              <a:rPr lang="en-US" altLang="zh-TW" dirty="0">
                <a:hlinkClick r:id="rId4"/>
              </a:rPr>
              <a:t>https://www.jianshu.com/p/d93912d5280e</a:t>
            </a:r>
            <a:endParaRPr lang="en-US" altLang="zh-TW" dirty="0"/>
          </a:p>
          <a:p>
            <a:endParaRPr lang="en-US" altLang="zh-CN" dirty="0"/>
          </a:p>
          <a:p>
            <a:r>
              <a:rPr lang="en-US" altLang="zh-CN" dirty="0"/>
              <a:t>ELMO</a:t>
            </a:r>
            <a:r>
              <a:rPr lang="zh-TW" altLang="en-US" dirty="0"/>
              <a:t>可以處理</a:t>
            </a:r>
            <a:r>
              <a:rPr lang="en-US" altLang="zh-TW" dirty="0"/>
              <a:t>parsing, tagging (</a:t>
            </a:r>
            <a:r>
              <a:rPr lang="zh-CN" altLang="en-US" dirty="0"/>
              <a:t>主要是為了一詞多義</a:t>
            </a:r>
            <a:r>
              <a:rPr lang="en-US" altLang="zh-TW" dirty="0"/>
              <a:t>)</a:t>
            </a:r>
            <a:endParaRPr lang="en-US" altLang="zh-CN" dirty="0"/>
          </a:p>
          <a:p>
            <a:r>
              <a:rPr lang="en-US" altLang="zh-CN" dirty="0"/>
              <a:t>Deep</a:t>
            </a:r>
            <a:r>
              <a:rPr lang="zh-TW" altLang="en-US" dirty="0"/>
              <a:t>時</a:t>
            </a:r>
            <a:r>
              <a:rPr lang="en-US" altLang="zh-TW" dirty="0"/>
              <a:t>, h1 &amp; h2</a:t>
            </a:r>
            <a:r>
              <a:rPr lang="zh-TW" altLang="en-US" dirty="0"/>
              <a:t>都留下來</a:t>
            </a:r>
            <a:endParaRPr lang="en-US" altLang="zh-TW" dirty="0"/>
          </a:p>
          <a:p>
            <a:r>
              <a:rPr lang="zh-TW" altLang="en-US" dirty="0"/>
              <a:t>動態的</a:t>
            </a:r>
            <a:r>
              <a:rPr lang="en-US" altLang="zh-TW" dirty="0"/>
              <a:t>embedding (</a:t>
            </a:r>
            <a:r>
              <a:rPr lang="zh-TW" altLang="en-US" dirty="0"/>
              <a:t>根據你的問題做調整</a:t>
            </a:r>
            <a:r>
              <a:rPr lang="en-US" altLang="zh-TW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60182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一個單詞有三個</a:t>
            </a:r>
            <a:r>
              <a:rPr lang="en-US" altLang="zh-CN" dirty="0"/>
              <a:t>embedding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要</a:t>
            </a:r>
            <a:r>
              <a:rPr lang="en-US" altLang="zh-CN" dirty="0"/>
              <a:t>fine-tune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738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https://ithelp.ithome.com.tw/articles/10205838</a:t>
            </a:r>
            <a:endParaRPr lang="en" altLang="zh-TW" dirty="0"/>
          </a:p>
          <a:p>
            <a:endParaRPr lang="en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目前在</a:t>
            </a:r>
            <a:r>
              <a:rPr lang="en" altLang="zh-CN" dirty="0"/>
              <a:t>NLP</a:t>
            </a:r>
            <a:r>
              <a:rPr lang="zh-CN" altLang="en-US" dirty="0"/>
              <a:t>研究中，</a:t>
            </a:r>
            <a:r>
              <a:rPr lang="en" altLang="zh-CN" dirty="0"/>
              <a:t>key</a:t>
            </a:r>
            <a:r>
              <a:rPr lang="zh-CN" altLang="en-US" dirty="0"/>
              <a:t>和</a:t>
            </a:r>
            <a:r>
              <a:rPr lang="en" altLang="zh-CN" dirty="0"/>
              <a:t>value</a:t>
            </a:r>
            <a:r>
              <a:rPr lang="zh-CN" altLang="en-US" dirty="0"/>
              <a:t>常常都是同一個，即</a:t>
            </a:r>
            <a:r>
              <a:rPr lang="en" altLang="zh-CN" dirty="0"/>
              <a:t>key=value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&gt; </a:t>
            </a:r>
            <a:r>
              <a:rPr lang="en" altLang="zh-TW" dirty="0">
                <a:hlinkClick r:id="rId4"/>
              </a:rPr>
              <a:t>https://daiwk.github.io/posts/nlp-self-attention-models.html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037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9174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透過克漏字讓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學到詞彙在不同情況下的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 (contextual word representation ,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包含上下文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7225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變相的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dropout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，避免權重都在某些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讓全部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都有各自能力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挖空句子裡面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趴的部分，然後用以下規則限制那個空格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80%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的概率，正常替換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的概率，保持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不變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10%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的概率，把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替換成詞表隨機的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285512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963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&lt;SEP&gt;</a:t>
            </a:r>
            <a:r>
              <a:rPr lang="zh-TW" altLang="en-US" dirty="0"/>
              <a:t> 能夠切割兩個句子</a:t>
            </a:r>
            <a:endParaRPr lang="en-US" altLang="zh-TW" dirty="0"/>
          </a:p>
          <a:p>
            <a:r>
              <a:rPr lang="en-US" altLang="zh-CN" dirty="0"/>
              <a:t>&lt;CLS&gt; </a:t>
            </a:r>
            <a:r>
              <a:rPr lang="zh-TW" altLang="en-US" dirty="0"/>
              <a:t>指定要做分類的位置</a:t>
            </a:r>
            <a:endParaRPr lang="en-US" altLang="zh-TW" dirty="0"/>
          </a:p>
          <a:p>
            <a:endParaRPr lang="en-US" altLang="zh-CN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判斷第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個句子在原始文本中是否跟第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個句子相接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3381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句子的情感分析</a:t>
            </a:r>
            <a:r>
              <a:rPr lang="en-US" altLang="zh-TW" dirty="0"/>
              <a:t>/ </a:t>
            </a:r>
            <a:r>
              <a:rPr lang="zh-TW" altLang="en-US" dirty="0"/>
              <a:t>文章分類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881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單詞分類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5480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是非題</a:t>
            </a:r>
            <a:r>
              <a:rPr lang="en-US" altLang="zh-TW" dirty="0"/>
              <a:t>(</a:t>
            </a:r>
            <a:r>
              <a:rPr lang="zh-TW" altLang="en-US" dirty="0"/>
              <a:t>根據前文推論</a:t>
            </a:r>
            <a:r>
              <a:rPr lang="en-US" altLang="zh-TW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09452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讀文章回答</a:t>
            </a:r>
            <a:r>
              <a:rPr lang="en-US" altLang="zh-TW" dirty="0"/>
              <a:t>QA</a:t>
            </a:r>
          </a:p>
          <a:p>
            <a:endParaRPr lang="en-US" altLang="zh-CN" dirty="0"/>
          </a:p>
          <a:p>
            <a:r>
              <a:rPr lang="en-US" altLang="zh-CN" dirty="0"/>
              <a:t>Input: </a:t>
            </a:r>
            <a:r>
              <a:rPr lang="zh-TW" altLang="en-US" dirty="0"/>
              <a:t>問題跟文章</a:t>
            </a:r>
            <a:r>
              <a:rPr lang="en-US" altLang="zh-TW" dirty="0"/>
              <a:t>embedding</a:t>
            </a:r>
          </a:p>
          <a:p>
            <a:r>
              <a:rPr lang="zh-TW" altLang="en-US" dirty="0"/>
              <a:t>紅色</a:t>
            </a:r>
            <a:r>
              <a:rPr lang="en-US" altLang="zh-TW" dirty="0"/>
              <a:t>vector </a:t>
            </a:r>
            <a:r>
              <a:rPr lang="zh-TW" altLang="en-US" dirty="0"/>
              <a:t>跟文章詞彙內積 </a:t>
            </a:r>
            <a:r>
              <a:rPr lang="en-US" altLang="zh-TW" dirty="0"/>
              <a:t>(</a:t>
            </a:r>
            <a:r>
              <a:rPr lang="zh-TW" altLang="en-US" dirty="0"/>
              <a:t>決定</a:t>
            </a:r>
            <a:r>
              <a:rPr lang="en-US" altLang="zh-TW" dirty="0"/>
              <a:t>s)</a:t>
            </a:r>
          </a:p>
          <a:p>
            <a:r>
              <a:rPr lang="zh-TW" altLang="en-US" dirty="0"/>
              <a:t>藍色</a:t>
            </a:r>
            <a:r>
              <a:rPr lang="en-US" altLang="zh-TW" dirty="0"/>
              <a:t>vector</a:t>
            </a:r>
            <a:r>
              <a:rPr lang="zh-TW" altLang="en-US" dirty="0"/>
              <a:t>決定</a:t>
            </a:r>
            <a:r>
              <a:rPr lang="en-US" altLang="zh-TW" dirty="0"/>
              <a:t>e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771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訓練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GPT-2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是為了預測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40GB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網際網路文本中的下一個單詞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GPT-2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是基於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的大型語言模型，包含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億參數、在一個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萬網頁數據集上訓練而成。</a:t>
            </a:r>
            <a:br>
              <a:rPr lang="zh-TW" altLang="en-US" dirty="0"/>
            </a:br>
            <a:br>
              <a:rPr lang="zh-TW" altLang="en-US" dirty="0"/>
            </a:b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GPT-2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是對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模型的直接擴展，在超出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倍的數據量上進行訓練，參數量也多出了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倍。</a:t>
            </a:r>
            <a:br>
              <a:rPr lang="zh-TW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815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https://medium.com/@bgg/seq2seq-pay-attention-to-self-attention-part-1-%E4%B8%AD%E6%96%87%E7%89%88-2714bbd92727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26514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回到</a:t>
            </a:r>
            <a:r>
              <a:rPr lang="en-US" altLang="zh-TW" dirty="0"/>
              <a:t>pdf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4254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4412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比</a:t>
            </a:r>
            <a:r>
              <a:rPr lang="en-US" altLang="zh-TW" dirty="0"/>
              <a:t>BERT</a:t>
            </a:r>
            <a:r>
              <a:rPr lang="zh-TW" altLang="en-US" dirty="0"/>
              <a:t>早發</a:t>
            </a:r>
            <a:r>
              <a:rPr lang="en-US" altLang="zh-TW" dirty="0"/>
              <a:t>paper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的模型結構和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是相同的，只是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的模型規模更加龐大。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億單詞的語料庫上做訓練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09926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33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億單詞的語料庫上做預訓練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>
                <a:hlinkClick r:id="rId3"/>
              </a:rPr>
              <a:t>https://zhuanlan.zhihu.com/p/53099098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63664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Segment Embeddings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=&gt;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區別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hlinkClick r:id="rId3"/>
              </a:rPr>
              <a:t>https://www.cnblogs.com/d0main/p/10447853.html#segment-embeddings</a:t>
            </a:r>
            <a:endParaRPr lang="en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74286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0972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41550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8336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6624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676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https://leemeng.tw/neural-machine-translation-with-transformer-and-tensorflow2.html</a:t>
            </a:r>
            <a:endParaRPr lang="en" altLang="zh-TW" dirty="0"/>
          </a:p>
          <a:p>
            <a:endParaRPr lang="en" altLang="zh-CN" dirty="0"/>
          </a:p>
          <a:p>
            <a:r>
              <a:rPr lang="en" altLang="zh-CN" dirty="0"/>
              <a:t>Encoder hidden state -&gt; key</a:t>
            </a:r>
          </a:p>
          <a:p>
            <a:r>
              <a:rPr lang="en" altLang="zh-CN" dirty="0"/>
              <a:t>decoder hidden state -&gt; query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01346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13306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Attention Is All You Need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要解決的是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翻譯問題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最大的創新點，在於提出了一套完整的方案，利用之前最新的算法模型，去解決各種各樣的</a:t>
            </a:r>
            <a:r>
              <a:rPr lang="en-US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任務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dirty="0">
                <a:hlinkClick r:id="rId3"/>
              </a:rPr>
              <a:t>https://zhuanlan.zhihu.com/p/53099098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23855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是一個強大的語言代表模型，給它一段文本序列，它能回傳一段相同長度且蘊含上下文資訊的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序列，對下游的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任務很有幫助。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69475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https://leemeng.tw/attack_on_bert_transfer_learning_in_nlp.html</a:t>
            </a:r>
            <a:endParaRPr lang="en" altLang="zh-TW" dirty="0"/>
          </a:p>
          <a:p>
            <a:endParaRPr lang="en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ELMo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利用獨立訓練的雙向兩層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LSTM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做語言模型並將中間得到的隱狀態向量串接當作每個詞彙的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contextual word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則是使用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來訓練一個中規中矩從左到右的語言模型。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跟它們的差異在於利用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MLM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即克漏字）的概念及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 Encoder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的架構，擺脫以往語言模型只能從單個方向（由左到右或由右到左）估計下個詞彙出現機率的窘境，訓練出一個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雙向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的語言代表模型。這使得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BERT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輸出的每個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" altLang="zh-TW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" altLang="zh-TW" dirty="0"/>
              <a:t>Tn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都同時蘊含了前後文資訊，真正的</a:t>
            </a: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雙向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representation</a:t>
            </a:r>
            <a:r>
              <a:rPr lang="zh-TW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3291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5576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有一定的指代消解（</a:t>
            </a:r>
            <a:r>
              <a:rPr lang="en" altLang="zh-CN" dirty="0"/>
              <a:t>Coreference Resolution</a:t>
            </a:r>
            <a:r>
              <a:rPr lang="zh-CN" altLang="en" dirty="0"/>
              <a:t>）</a:t>
            </a:r>
            <a:r>
              <a:rPr lang="zh-CN" altLang="en-US" dirty="0"/>
              <a:t>能力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Transformer: </a:t>
            </a:r>
            <a:r>
              <a:rPr lang="en" altLang="zh-TW" dirty="0">
                <a:hlinkClick r:id="rId3"/>
              </a:rPr>
              <a:t>https://leemeng.tw/neural-machine-translation-with-transformer-and-tensorflow2.html</a:t>
            </a:r>
            <a:endParaRPr lang="en" altLang="zh-TW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Bert:  </a:t>
            </a:r>
            <a:r>
              <a:rPr lang="en" altLang="zh-TW" dirty="0">
                <a:hlinkClick r:id="rId4"/>
              </a:rPr>
              <a:t>https://leemeng.tw/attack_on_bert_transfer_learning_in_nlp.html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5831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https://medium.com/@bgg/seq2seq-pay-attention-to-self-attention-part-2-%E4%B8%AD%E6%96%87%E7%89%88-ef2ddf8597a4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054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https://medium.com/@bgg/seq2seq-pay-attention-to-self-attention-part-2-%E4%B8%AD%E6%96%87%E7%89%88-ef2ddf8597a4</a:t>
            </a:r>
            <a:endParaRPr lang="en-US" altLang="zh-TW" dirty="0"/>
          </a:p>
          <a:p>
            <a:endParaRPr lang="en-US" altLang="zh-CN" dirty="0"/>
          </a:p>
          <a:p>
            <a:r>
              <a:rPr lang="en" altLang="zh-TW" dirty="0">
                <a:hlinkClick r:id="rId4"/>
              </a:rPr>
              <a:t>https://zhuanlan.zhihu.com/p/39034683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33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4475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</a:t>
            </a:r>
            <a:r>
              <a:rPr lang="zh-CN" altLang="en-US" dirty="0"/>
              <a:t>的計算</a:t>
            </a:r>
          </a:p>
        </p:txBody>
      </p:sp>
    </p:spTree>
    <p:extLst>
      <p:ext uri="{BB962C8B-B14F-4D97-AF65-F5344CB8AC3E}">
        <p14:creationId xmlns:p14="http://schemas.microsoft.com/office/powerpoint/2010/main" val="329142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56144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5219700" y="669472"/>
            <a:ext cx="877824" cy="87782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955330" y="2019300"/>
            <a:ext cx="1243584" cy="124358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260533" y="2988127"/>
            <a:ext cx="1179576" cy="1179576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6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586011" y="3565323"/>
            <a:ext cx="1746504" cy="174650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4163461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119062" y="104774"/>
            <a:ext cx="6702425" cy="664686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884935" y="104774"/>
            <a:ext cx="2560321" cy="32928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9509047" y="3460366"/>
            <a:ext cx="2560321" cy="329286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</a:t>
            </a:r>
          </a:p>
        </p:txBody>
      </p:sp>
    </p:spTree>
    <p:extLst>
      <p:ext uri="{BB962C8B-B14F-4D97-AF65-F5344CB8AC3E}">
        <p14:creationId xmlns:p14="http://schemas.microsoft.com/office/powerpoint/2010/main" val="3530089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12257" y="2019299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604821" y="2019299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11885" y="4124323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4604634" y="4124324"/>
            <a:ext cx="3927475" cy="20431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597383" y="2019299"/>
            <a:ext cx="2644775" cy="414813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912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573151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3352864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8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6130925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9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8910701" y="1775893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4" hasCustomPrompt="1"/>
          </p:nvPr>
        </p:nvSpPr>
        <p:spPr>
          <a:xfrm>
            <a:off x="573151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15" hasCustomPrompt="1"/>
          </p:nvPr>
        </p:nvSpPr>
        <p:spPr>
          <a:xfrm>
            <a:off x="3352864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16" hasCustomPrompt="1"/>
          </p:nvPr>
        </p:nvSpPr>
        <p:spPr>
          <a:xfrm>
            <a:off x="6130925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3" name="Picture Placeholder 15"/>
          <p:cNvSpPr>
            <a:spLocks noGrp="1"/>
          </p:cNvSpPr>
          <p:nvPr>
            <p:ph type="pic" sz="quarter" idx="17" hasCustomPrompt="1"/>
          </p:nvPr>
        </p:nvSpPr>
        <p:spPr>
          <a:xfrm>
            <a:off x="8908986" y="3816434"/>
            <a:ext cx="2706624" cy="198424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1082559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3781424" y="-1"/>
            <a:ext cx="2752725" cy="333851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9477375" y="1509713"/>
            <a:ext cx="2714625" cy="37480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931862" y="1509713"/>
            <a:ext cx="2754312" cy="374808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629401" y="1509713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629401" y="3428999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3779836" y="3428999"/>
            <a:ext cx="2754312" cy="182879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18859475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-217198" y="2624081"/>
            <a:ext cx="1746504" cy="1243584"/>
          </a:xfrm>
          <a:prstGeom prst="roundRect">
            <a:avLst>
              <a:gd name="adj" fmla="val 6163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10661691" y="2624081"/>
            <a:ext cx="1746504" cy="1243584"/>
          </a:xfrm>
          <a:prstGeom prst="roundRect">
            <a:avLst>
              <a:gd name="adj" fmla="val 6163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1680975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675550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669122" y="2149558"/>
            <a:ext cx="2840900" cy="2019300"/>
          </a:xfrm>
          <a:prstGeom prst="roundRect">
            <a:avLst>
              <a:gd name="adj" fmla="val 5624"/>
            </a:avLst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1602914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2009136"/>
            <a:ext cx="6096000" cy="41562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009136"/>
            <a:ext cx="2324100" cy="23274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420100" y="2009136"/>
            <a:ext cx="3771900" cy="232748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Image #</a:t>
            </a:r>
          </a:p>
        </p:txBody>
      </p:sp>
    </p:spTree>
    <p:extLst>
      <p:ext uri="{BB962C8B-B14F-4D97-AF65-F5344CB8AC3E}">
        <p14:creationId xmlns:p14="http://schemas.microsoft.com/office/powerpoint/2010/main" val="28746509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12192000" cy="341836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338622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6667499" y="3418366"/>
            <a:ext cx="2386123" cy="152577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Portfolio #</a:t>
            </a:r>
          </a:p>
        </p:txBody>
      </p:sp>
    </p:spTree>
    <p:extLst>
      <p:ext uri="{BB962C8B-B14F-4D97-AF65-F5344CB8AC3E}">
        <p14:creationId xmlns:p14="http://schemas.microsoft.com/office/powerpoint/2010/main" val="1954576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285187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8534401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93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786759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4035973" y="2365265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12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ws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0" hasCustomPrompt="1"/>
          </p:nvPr>
        </p:nvSpPr>
        <p:spPr>
          <a:xfrm>
            <a:off x="935725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1" hasCustomPrompt="1"/>
          </p:nvPr>
        </p:nvSpPr>
        <p:spPr>
          <a:xfrm>
            <a:off x="3613908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6292091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  <p:sp>
        <p:nvSpPr>
          <p:cNvPr id="16" name="Picture Placeholder 12"/>
          <p:cNvSpPr>
            <a:spLocks noGrp="1"/>
          </p:cNvSpPr>
          <p:nvPr>
            <p:ph type="pic" sz="quarter" idx="13" hasCustomPrompt="1"/>
          </p:nvPr>
        </p:nvSpPr>
        <p:spPr>
          <a:xfrm>
            <a:off x="8970274" y="4058717"/>
            <a:ext cx="22860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 #</a:t>
            </a:r>
          </a:p>
        </p:txBody>
      </p:sp>
    </p:spTree>
    <p:extLst>
      <p:ext uri="{BB962C8B-B14F-4D97-AF65-F5344CB8AC3E}">
        <p14:creationId xmlns:p14="http://schemas.microsoft.com/office/powerpoint/2010/main" val="3195171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53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 rot="434797">
            <a:off x="1198267" y="2019299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 rot="434797">
            <a:off x="6414869" y="2030510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 rot="434797">
            <a:off x="1195986" y="4329978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 rot="434797">
            <a:off x="6421733" y="4345750"/>
            <a:ext cx="1828800" cy="18288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7052515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875808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5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2693976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6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512144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7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330312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9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8148480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9886750" y="2370939"/>
            <a:ext cx="1408176" cy="140817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12559620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065287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153445" y="3433428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241603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7325828" y="3433428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9413986" y="2359541"/>
            <a:ext cx="1728216" cy="1728216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 b="1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43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53865" y="566478"/>
            <a:ext cx="1399032" cy="139903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27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Team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1" hasCustomPrompt="1"/>
          </p:nvPr>
        </p:nvSpPr>
        <p:spPr>
          <a:xfrm>
            <a:off x="6629400" y="-1"/>
            <a:ext cx="5562600" cy="2530549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006910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055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60" r:id="rId5"/>
    <p:sldLayoutId id="2147483661" r:id="rId6"/>
    <p:sldLayoutId id="2147483662" r:id="rId7"/>
    <p:sldLayoutId id="2147483667" r:id="rId8"/>
    <p:sldLayoutId id="2147483663" r:id="rId9"/>
    <p:sldLayoutId id="2147483664" r:id="rId10"/>
    <p:sldLayoutId id="2147483665" r:id="rId11"/>
    <p:sldLayoutId id="2147483666" r:id="rId12"/>
    <p:sldLayoutId id="2147483651" r:id="rId13"/>
    <p:sldLayoutId id="2147483652" r:id="rId14"/>
    <p:sldLayoutId id="2147483668" r:id="rId15"/>
    <p:sldLayoutId id="2147483669" r:id="rId16"/>
    <p:sldLayoutId id="2147483655" r:id="rId1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43">
        <p15:prstTrans prst="pageCurlDouble"/>
      </p:transition>
    </mc:Choice>
    <mc:Fallback xmlns="">
      <p:transition spd="slow" advTm="4043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2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13.png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14.png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hyperlink" Target="https://leemeng.tw/neural-machine-translation-with-transformer-and-tensorflow2.html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6" Type="http://schemas.openxmlformats.org/officeDocument/2006/relationships/image" Target="../media/image18.tiff"/><Relationship Id="rId5" Type="http://schemas.openxmlformats.org/officeDocument/2006/relationships/image" Target="../media/image17.jpeg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20.png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23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24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25.png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26.png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Relationship Id="rId5" Type="http://schemas.openxmlformats.org/officeDocument/2006/relationships/image" Target="../media/image27.png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Relationship Id="rId5" Type="http://schemas.openxmlformats.org/officeDocument/2006/relationships/image" Target="../media/image30.png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hyperlink" Target="https://leemeng.tw/attack_on_bert_transfer_learning_in_nlp.html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6" Type="http://schemas.openxmlformats.org/officeDocument/2006/relationships/image" Target="../media/image31.png"/><Relationship Id="rId5" Type="http://schemas.openxmlformats.org/officeDocument/2006/relationships/hyperlink" Target="https://www.youtube.com/watch?v=UYPa347-DdE" TargetMode="Externa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Relationship Id="rId5" Type="http://schemas.openxmlformats.org/officeDocument/2006/relationships/image" Target="../media/image34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3.tiff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Relationship Id="rId5" Type="http://schemas.openxmlformats.org/officeDocument/2006/relationships/image" Target="../media/image35.png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Relationship Id="rId5" Type="http://schemas.openxmlformats.org/officeDocument/2006/relationships/image" Target="../media/image36.png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Relationship Id="rId5" Type="http://schemas.openxmlformats.org/officeDocument/2006/relationships/image" Target="../media/image37.png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5" Type="http://schemas.openxmlformats.org/officeDocument/2006/relationships/image" Target="../media/image38.png"/><Relationship Id="rId4" Type="http://schemas.openxmlformats.org/officeDocument/2006/relationships/image" Target="../media/image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Relationship Id="rId5" Type="http://schemas.openxmlformats.org/officeDocument/2006/relationships/image" Target="../media/image39.png"/><Relationship Id="rId4" Type="http://schemas.openxmlformats.org/officeDocument/2006/relationships/image" Target="../media/image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Relationship Id="rId5" Type="http://schemas.openxmlformats.org/officeDocument/2006/relationships/image" Target="../media/image40.png"/><Relationship Id="rId4" Type="http://schemas.openxmlformats.org/officeDocument/2006/relationships/image" Target="../media/image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Relationship Id="rId5" Type="http://schemas.openxmlformats.org/officeDocument/2006/relationships/image" Target="../media/image41.png"/><Relationship Id="rId4" Type="http://schemas.openxmlformats.org/officeDocument/2006/relationships/image" Target="../media/image1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5" Type="http://schemas.openxmlformats.org/officeDocument/2006/relationships/image" Target="../media/image42.png"/><Relationship Id="rId4" Type="http://schemas.openxmlformats.org/officeDocument/2006/relationships/image" Target="../media/image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1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5" Type="http://schemas.openxmlformats.org/officeDocument/2006/relationships/image" Target="../media/image45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1.xml"/><Relationship Id="rId5" Type="http://schemas.openxmlformats.org/officeDocument/2006/relationships/image" Target="../media/image46.png"/><Relationship Id="rId4" Type="http://schemas.openxmlformats.org/officeDocument/2006/relationships/image" Target="../media/image1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Relationship Id="rId5" Type="http://schemas.openxmlformats.org/officeDocument/2006/relationships/image" Target="../media/image47.png"/><Relationship Id="rId4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3.xml"/><Relationship Id="rId5" Type="http://schemas.openxmlformats.org/officeDocument/2006/relationships/image" Target="../media/image48.png"/><Relationship Id="rId4" Type="http://schemas.openxmlformats.org/officeDocument/2006/relationships/image" Target="../media/image1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4.xml"/><Relationship Id="rId5" Type="http://schemas.openxmlformats.org/officeDocument/2006/relationships/image" Target="../media/image49.png"/><Relationship Id="rId4" Type="http://schemas.openxmlformats.org/officeDocument/2006/relationships/image" Target="../media/image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5.xml"/><Relationship Id="rId5" Type="http://schemas.openxmlformats.org/officeDocument/2006/relationships/image" Target="../media/image50.png"/><Relationship Id="rId4" Type="http://schemas.openxmlformats.org/officeDocument/2006/relationships/image" Target="../media/image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6.xml"/><Relationship Id="rId5" Type="http://schemas.openxmlformats.org/officeDocument/2006/relationships/image" Target="../media/image51.png"/><Relationship Id="rId4" Type="http://schemas.openxmlformats.org/officeDocument/2006/relationships/image" Target="../media/image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Relationship Id="rId5" Type="http://schemas.openxmlformats.org/officeDocument/2006/relationships/image" Target="../media/image52.png"/><Relationship Id="rId4" Type="http://schemas.openxmlformats.org/officeDocument/2006/relationships/image" Target="../media/image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8.xml"/><Relationship Id="rId5" Type="http://schemas.openxmlformats.org/officeDocument/2006/relationships/image" Target="../media/image53.png"/><Relationship Id="rId4" Type="http://schemas.openxmlformats.org/officeDocument/2006/relationships/image" Target="../media/image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9.xml"/><Relationship Id="rId5" Type="http://schemas.openxmlformats.org/officeDocument/2006/relationships/image" Target="../media/image54.png"/><Relationship Id="rId4" Type="http://schemas.openxmlformats.org/officeDocument/2006/relationships/image" Target="../media/image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0.xml"/><Relationship Id="rId5" Type="http://schemas.openxmlformats.org/officeDocument/2006/relationships/image" Target="../media/image55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7.tif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6.tiff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1.xml"/><Relationship Id="rId5" Type="http://schemas.openxmlformats.org/officeDocument/2006/relationships/image" Target="../media/image56.png"/><Relationship Id="rId4" Type="http://schemas.openxmlformats.org/officeDocument/2006/relationships/image" Target="../media/image1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2.xml"/><Relationship Id="rId4" Type="http://schemas.openxmlformats.org/officeDocument/2006/relationships/image" Target="../media/image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3.xml"/><Relationship Id="rId4" Type="http://schemas.openxmlformats.org/officeDocument/2006/relationships/image" Target="../media/image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4.xml"/><Relationship Id="rId5" Type="http://schemas.openxmlformats.org/officeDocument/2006/relationships/image" Target="../media/image57.tiff"/><Relationship Id="rId4" Type="http://schemas.openxmlformats.org/officeDocument/2006/relationships/image" Target="../media/image1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5.xml"/><Relationship Id="rId4" Type="http://schemas.openxmlformats.org/officeDocument/2006/relationships/image" Target="../media/image1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58.tif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6.xml"/><Relationship Id="rId6" Type="http://schemas.openxmlformats.org/officeDocument/2006/relationships/hyperlink" Target="https://colab.research.google.com/drive/1g2nhY9vZG-PLC3w3dcHGqwsHBAXnD9EY" TargetMode="External"/><Relationship Id="rId5" Type="http://schemas.openxmlformats.org/officeDocument/2006/relationships/hyperlink" Target="https://leemeng.tw/attack_on_bert_transfer_learning_in_nlp.html" TargetMode="External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8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9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0.tiff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1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943745" y="2435740"/>
            <a:ext cx="2707088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7F2E30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Part.3</a:t>
            </a:r>
            <a:endParaRPr lang="zh-CN" altLang="en-US" sz="6600" b="1" dirty="0">
              <a:solidFill>
                <a:srgbClr val="7F2E30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398804" y="3553162"/>
            <a:ext cx="3625223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Transformer &amp; BERT</a:t>
            </a:r>
            <a:endParaRPr lang="en-US" altLang="zh-TW" sz="1600" kern="0" dirty="0">
              <a:solidFill>
                <a:srgbClr val="3C3C3C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601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6" name="文本框 64">
            <a:extLst>
              <a:ext uri="{FF2B5EF4-FFF2-40B4-BE49-F238E27FC236}">
                <a16:creationId xmlns:a16="http://schemas.microsoft.com/office/drawing/2014/main" id="{2B73CB27-B500-44D0-8985-90D37D9CCC24}"/>
              </a:ext>
            </a:extLst>
          </p:cNvPr>
          <p:cNvSpPr txBox="1"/>
          <p:nvPr/>
        </p:nvSpPr>
        <p:spPr>
          <a:xfrm>
            <a:off x="902974" y="1482727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取</a:t>
            </a:r>
            <a:r>
              <a:rPr lang="en-US" altLang="zh-TW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softmax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得到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 Attention score</a:t>
            </a:r>
            <a:endParaRPr lang="zh-TW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F322524-1C30-4E40-BDB8-F3543DA1A4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209800"/>
            <a:ext cx="6096000" cy="4572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00729C4-98A5-4F8C-BE71-DDD7EB50FA14}"/>
              </a:ext>
            </a:extLst>
          </p:cNvPr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Scaled Dot-Product 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26010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6" name="文本框 64">
            <a:extLst>
              <a:ext uri="{FF2B5EF4-FFF2-40B4-BE49-F238E27FC236}">
                <a16:creationId xmlns:a16="http://schemas.microsoft.com/office/drawing/2014/main" id="{2B73CB27-B500-44D0-8985-90D37D9CCC24}"/>
              </a:ext>
            </a:extLst>
          </p:cNvPr>
          <p:cNvSpPr txBox="1"/>
          <p:nvPr/>
        </p:nvSpPr>
        <p:spPr>
          <a:xfrm>
            <a:off x="902974" y="1482727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Weighted sum</a:t>
            </a:r>
            <a:endParaRPr lang="zh-TW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1117274-AB07-4880-B8F0-39ED2169FB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811" y="2209800"/>
            <a:ext cx="6096000" cy="4572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F0DB329-8006-4D81-ADE5-EE85926EC664}"/>
              </a:ext>
            </a:extLst>
          </p:cNvPr>
          <p:cNvSpPr/>
          <p:nvPr/>
        </p:nvSpPr>
        <p:spPr>
          <a:xfrm>
            <a:off x="2958353" y="2635624"/>
            <a:ext cx="2931459" cy="37651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840285-95F9-4F58-A1FC-179F92BEA915}"/>
              </a:ext>
            </a:extLst>
          </p:cNvPr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Scaled Dot-Product 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2322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6" name="文本框 64">
            <a:extLst>
              <a:ext uri="{FF2B5EF4-FFF2-40B4-BE49-F238E27FC236}">
                <a16:creationId xmlns:a16="http://schemas.microsoft.com/office/drawing/2014/main" id="{2B73CB27-B500-44D0-8985-90D37D9CCC24}"/>
              </a:ext>
            </a:extLst>
          </p:cNvPr>
          <p:cNvSpPr txBox="1"/>
          <p:nvPr/>
        </p:nvSpPr>
        <p:spPr>
          <a:xfrm>
            <a:off x="902973" y="1482727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小結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840285-95F9-4F58-A1FC-179F92BEA915}"/>
              </a:ext>
            </a:extLst>
          </p:cNvPr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Scaled Dot-Product 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pic>
        <p:nvPicPr>
          <p:cNvPr id="7170" name="Picture 2" descr="https://miro.medium.com/max/700/1*qSpa4BLAwa3pOgZ3lyxgBg.png">
            <a:extLst>
              <a:ext uri="{FF2B5EF4-FFF2-40B4-BE49-F238E27FC236}">
                <a16:creationId xmlns:a16="http://schemas.microsoft.com/office/drawing/2014/main" id="{7D536881-1FBC-4C97-96A5-EB26C2E7A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652" y="2338970"/>
            <a:ext cx="8705850" cy="416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3647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Scaled Dot-Product 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6" name="文本框 64">
            <a:extLst>
              <a:ext uri="{FF2B5EF4-FFF2-40B4-BE49-F238E27FC236}">
                <a16:creationId xmlns:a16="http://schemas.microsoft.com/office/drawing/2014/main" id="{2B73CB27-B500-44D0-8985-90D37D9CCC24}"/>
              </a:ext>
            </a:extLst>
          </p:cNvPr>
          <p:cNvSpPr txBox="1"/>
          <p:nvPr/>
        </p:nvSpPr>
        <p:spPr>
          <a:xfrm>
            <a:off x="902974" y="1482727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平行處理 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(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矩陣運算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)</a:t>
            </a:r>
            <a:endParaRPr lang="zh-TW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8F79AF38-4E23-474E-B6A5-143F31BEF6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95" y="2408677"/>
            <a:ext cx="5309641" cy="3982231"/>
          </a:xfrm>
          <a:prstGeom prst="rect">
            <a:avLst/>
          </a:prstGeom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ECB2E734-67D0-4949-A02B-1ECE284D1C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047" y="2388276"/>
            <a:ext cx="5309641" cy="39822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9752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Positional Encoding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pic>
        <p:nvPicPr>
          <p:cNvPr id="2050" name="Picture 2" descr="https://pic3.zhimg.com/80/v2-df4b9de6b9feb1971ab7225ebc4454d2_hd.jpg">
            <a:extLst>
              <a:ext uri="{FF2B5EF4-FFF2-40B4-BE49-F238E27FC236}">
                <a16:creationId xmlns:a16="http://schemas.microsoft.com/office/drawing/2014/main" id="{82DE381F-6774-4B1E-94EA-2CB849CF0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50" y="2612065"/>
            <a:ext cx="3086100" cy="260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64">
            <a:extLst>
              <a:ext uri="{FF2B5EF4-FFF2-40B4-BE49-F238E27FC236}">
                <a16:creationId xmlns:a16="http://schemas.microsoft.com/office/drawing/2014/main" id="{182697CF-1182-6F44-9F4F-0B8CEA796C79}"/>
              </a:ext>
            </a:extLst>
          </p:cNvPr>
          <p:cNvSpPr txBox="1"/>
          <p:nvPr/>
        </p:nvSpPr>
        <p:spPr>
          <a:xfrm>
            <a:off x="902974" y="1482727"/>
            <a:ext cx="9973675" cy="22430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Self-attention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沒有考慮先後順序</a:t>
            </a:r>
            <a:endParaRPr lang="en-US" altLang="zh-CN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額外加入位置的訊息</a:t>
            </a:r>
            <a:endParaRPr lang="en-US" altLang="zh-CN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同時考慮</a:t>
            </a:r>
            <a:r>
              <a:rPr lang="zh-TW" altLang="en-US" sz="2400" b="1" dirty="0">
                <a:solidFill>
                  <a:srgbClr val="FF0000"/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語意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和</a:t>
            </a:r>
            <a:r>
              <a:rPr lang="zh-TW" altLang="en-US" sz="2400" b="1" dirty="0">
                <a:solidFill>
                  <a:srgbClr val="FF0000"/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詞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在句字中</a:t>
            </a:r>
            <a:r>
              <a:rPr lang="zh-TW" altLang="en-US" sz="2400" b="1" dirty="0">
                <a:solidFill>
                  <a:srgbClr val="FF0000"/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的位置</a:t>
            </a:r>
            <a:endParaRPr lang="en-US" altLang="zh-TW" sz="2400" b="1" dirty="0">
              <a:solidFill>
                <a:srgbClr val="FF0000"/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PE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公式：</a:t>
            </a:r>
            <a:endParaRPr lang="zh-TW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EF4BE53-CA02-7C4F-8595-C58ABB1EBB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231" r="21460"/>
          <a:stretch/>
        </p:blipFill>
        <p:spPr>
          <a:xfrm>
            <a:off x="723072" y="3915882"/>
            <a:ext cx="7050157" cy="1676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FDBC678-24A7-E447-9C09-C041FD03768A}"/>
              </a:ext>
            </a:extLst>
          </p:cNvPr>
          <p:cNvSpPr/>
          <p:nvPr/>
        </p:nvSpPr>
        <p:spPr>
          <a:xfrm>
            <a:off x="3643519" y="6372162"/>
            <a:ext cx="86006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hlinkClick r:id="rId7"/>
              </a:rPr>
              <a:t>https://leemeng.tw/neural-machine-translation-with-transformer-and-tensorflow2.html</a:t>
            </a:r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04921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Transformer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pic>
        <p:nvPicPr>
          <p:cNvPr id="3" name="圖片 2" descr="一張含有 文字, 地圖 的圖片&#10;&#10;自動產生的描述">
            <a:extLst>
              <a:ext uri="{FF2B5EF4-FFF2-40B4-BE49-F238E27FC236}">
                <a16:creationId xmlns:a16="http://schemas.microsoft.com/office/drawing/2014/main" id="{A8F37A51-F568-4607-815F-76326F390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636" y="1346454"/>
            <a:ext cx="7348728" cy="55115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7474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Multi-Head 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84F2CF4-36AA-48B0-BEA4-7197221172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8" b="691"/>
          <a:stretch/>
        </p:blipFill>
        <p:spPr>
          <a:xfrm>
            <a:off x="1523362" y="1482727"/>
            <a:ext cx="9097013" cy="51276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5900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Multi-Head 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6" name="文本框 64">
            <a:extLst>
              <a:ext uri="{FF2B5EF4-FFF2-40B4-BE49-F238E27FC236}">
                <a16:creationId xmlns:a16="http://schemas.microsoft.com/office/drawing/2014/main" id="{2B73CB27-B500-44D0-8985-90D37D9CCC24}"/>
              </a:ext>
            </a:extLst>
          </p:cNvPr>
          <p:cNvSpPr txBox="1"/>
          <p:nvPr/>
        </p:nvSpPr>
        <p:spPr>
          <a:xfrm>
            <a:off x="902974" y="1482727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分裂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q, k, v (head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能各自關注不同重點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)</a:t>
            </a:r>
            <a:endParaRPr lang="zh-TW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pic>
        <p:nvPicPr>
          <p:cNvPr id="8" name="圖片 7" descr="一張含有 地圖, 文字 的圖片&#10;&#10;自動產生的描述">
            <a:extLst>
              <a:ext uri="{FF2B5EF4-FFF2-40B4-BE49-F238E27FC236}">
                <a16:creationId xmlns:a16="http://schemas.microsoft.com/office/drawing/2014/main" id="{4FCF2B20-C81D-4926-AC3F-62B4EBC8B7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338970"/>
            <a:ext cx="5334000" cy="4000500"/>
          </a:xfrm>
          <a:prstGeom prst="rect">
            <a:avLst/>
          </a:prstGeom>
        </p:spPr>
      </p:pic>
      <p:pic>
        <p:nvPicPr>
          <p:cNvPr id="9" name="圖片 8" descr="一張含有 螢幕擷取畫面 的圖片&#10;&#10;自動產生的描述">
            <a:extLst>
              <a:ext uri="{FF2B5EF4-FFF2-40B4-BE49-F238E27FC236}">
                <a16:creationId xmlns:a16="http://schemas.microsoft.com/office/drawing/2014/main" id="{48C8FAD6-62E2-48CB-AAE4-16CA63881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047" y="2349500"/>
            <a:ext cx="5334000" cy="4000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408000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Multi-Head 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6DC48E7-49A3-441C-B4E5-25F38EC01F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073"/>
          <a:stretch/>
        </p:blipFill>
        <p:spPr>
          <a:xfrm>
            <a:off x="1542414" y="1800819"/>
            <a:ext cx="9107171" cy="45491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266182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Multi-Head 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3D59D2-B443-4A2B-AA65-EC2F575D30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88" b="525"/>
          <a:stretch/>
        </p:blipFill>
        <p:spPr>
          <a:xfrm>
            <a:off x="1630838" y="1633538"/>
            <a:ext cx="8930323" cy="44815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1036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73952" y="320775"/>
            <a:ext cx="527491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GB" altLang="zh-CN" sz="2400" dirty="0">
                <a:solidFill>
                  <a:srgbClr val="3C3C3C"/>
                </a:solidFill>
                <a:ea typeface="幼圆" panose="02010509060101010101" pitchFamily="49" charset="-122"/>
              </a:rPr>
              <a:t>Neural Machine Translation (paper)</a:t>
            </a: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468319D-7225-BC4E-98F5-52715BAD3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555" y="2054136"/>
            <a:ext cx="2138017" cy="3808343"/>
          </a:xfrm>
          <a:prstGeom prst="rect">
            <a:avLst/>
          </a:prstGeom>
        </p:spPr>
      </p:pic>
      <p:sp>
        <p:nvSpPr>
          <p:cNvPr id="8" name="文本框 64">
            <a:extLst>
              <a:ext uri="{FF2B5EF4-FFF2-40B4-BE49-F238E27FC236}">
                <a16:creationId xmlns:a16="http://schemas.microsoft.com/office/drawing/2014/main" id="{65870BB9-2F60-064C-B5CD-103482DA0338}"/>
              </a:ext>
            </a:extLst>
          </p:cNvPr>
          <p:cNvSpPr txBox="1"/>
          <p:nvPr/>
        </p:nvSpPr>
        <p:spPr>
          <a:xfrm>
            <a:off x="1025635" y="1685085"/>
            <a:ext cx="9973675" cy="2797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Q: 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K: 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V: 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y</a:t>
            </a:r>
            <a:r>
              <a:rPr lang="en-US" altLang="zh-TW" sz="2400" b="1" baseline="-25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1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 ~ y</a:t>
            </a:r>
            <a:r>
              <a:rPr lang="en-US" altLang="zh-TW" sz="2400" b="1" baseline="-25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t-1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: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 之前預測的</a:t>
            </a:r>
            <a:endParaRPr lang="en-US" altLang="zh-TW" sz="2400" b="1" baseline="-250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y</a:t>
            </a:r>
            <a:r>
              <a:rPr lang="en-US" altLang="zh-TW" sz="2400" b="1" baseline="-250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</a:t>
            </a:r>
            <a:r>
              <a:rPr lang="en-US" altLang="zh-TW" sz="2400" b="1" baseline="-25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 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: 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下一個時刻的預測</a:t>
            </a:r>
            <a:endParaRPr lang="zh-TW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0DB917C-5528-6543-AF2F-CA4E73F52177}"/>
              </a:ext>
            </a:extLst>
          </p:cNvPr>
          <p:cNvSpPr txBox="1"/>
          <p:nvPr/>
        </p:nvSpPr>
        <p:spPr>
          <a:xfrm>
            <a:off x="9099522" y="1869470"/>
            <a:ext cx="159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Decoder (RNN)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22120D-FC86-F14B-B127-9F5F6E319D39}"/>
              </a:ext>
            </a:extLst>
          </p:cNvPr>
          <p:cNvSpPr txBox="1"/>
          <p:nvPr/>
        </p:nvSpPr>
        <p:spPr>
          <a:xfrm>
            <a:off x="9594572" y="3711218"/>
            <a:ext cx="19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Encoder (bi - RNN)</a:t>
            </a:r>
            <a:endParaRPr kumimoji="1"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71183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Semantic Segmentation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22E2432-72AA-4636-8F8A-EF3A674A36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60"/>
          <a:stretch/>
        </p:blipFill>
        <p:spPr>
          <a:xfrm>
            <a:off x="1907065" y="1847850"/>
            <a:ext cx="8377869" cy="417706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7930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Semantic Segmentation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EAC5DE8-A45E-4154-B1C2-7126A279BB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92"/>
          <a:stretch/>
        </p:blipFill>
        <p:spPr>
          <a:xfrm>
            <a:off x="1718635" y="1633538"/>
            <a:ext cx="8983329" cy="454994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6965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Semantic Segmentation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3AB8BC2-9BA3-4404-B3DB-AB0450EC3D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943"/>
          <a:stretch/>
        </p:blipFill>
        <p:spPr>
          <a:xfrm>
            <a:off x="1599572" y="1633538"/>
            <a:ext cx="8992855" cy="45219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0460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Co-occurrent Features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CB012D-8567-47C7-8818-8651251D5E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2029"/>
          <a:stretch/>
        </p:blipFill>
        <p:spPr>
          <a:xfrm>
            <a:off x="1685293" y="1404225"/>
            <a:ext cx="9050013" cy="91589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8D8C5310-63D2-814B-95C8-4598AD64D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073" y="2320119"/>
            <a:ext cx="10225476" cy="36917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1895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Multi-Head 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ADAA823-1AF0-4580-8620-ABF2A70AA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3404" y="1385172"/>
            <a:ext cx="8897592" cy="511563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8851E62-2C59-B349-B057-E730DBB7F0BC}"/>
              </a:ext>
            </a:extLst>
          </p:cNvPr>
          <p:cNvSpPr/>
          <p:nvPr/>
        </p:nvSpPr>
        <p:spPr>
          <a:xfrm>
            <a:off x="5390866" y="4189863"/>
            <a:ext cx="2538484" cy="233824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01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Q &amp; A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64">
            <a:extLst>
              <a:ext uri="{FF2B5EF4-FFF2-40B4-BE49-F238E27FC236}">
                <a16:creationId xmlns:a16="http://schemas.microsoft.com/office/drawing/2014/main" id="{1D0494EC-FA2F-4BAA-9B3C-B452B2AEE346}"/>
              </a:ext>
            </a:extLst>
          </p:cNvPr>
          <p:cNvSpPr txBox="1"/>
          <p:nvPr/>
        </p:nvSpPr>
        <p:spPr>
          <a:xfrm>
            <a:off x="1109162" y="1790976"/>
            <a:ext cx="9973675" cy="1135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回顧一下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Transformer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是甚麼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?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把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Attention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換成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Self Attention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有什麼好處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?</a:t>
            </a:r>
            <a:endParaRPr lang="zh-TW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37143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zh-TW" altLang="en-US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好處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64">
            <a:extLst>
              <a:ext uri="{FF2B5EF4-FFF2-40B4-BE49-F238E27FC236}">
                <a16:creationId xmlns:a16="http://schemas.microsoft.com/office/drawing/2014/main" id="{1D0494EC-FA2F-4BAA-9B3C-B452B2AEE346}"/>
              </a:ext>
            </a:extLst>
          </p:cNvPr>
          <p:cNvSpPr txBox="1"/>
          <p:nvPr/>
        </p:nvSpPr>
        <p:spPr>
          <a:xfrm>
            <a:off x="1109162" y="1790976"/>
            <a:ext cx="9973675" cy="16890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其他詞的信息不取決於距離，而是</a:t>
            </a:r>
            <a:r>
              <a:rPr lang="zh-TW" altLang="en-US" sz="2400" b="1" dirty="0">
                <a:solidFill>
                  <a:srgbClr val="FF0000"/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取決於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兩者的</a:t>
            </a:r>
            <a:r>
              <a:rPr lang="zh-TW" altLang="en-US" sz="2400" b="1" dirty="0">
                <a:solidFill>
                  <a:srgbClr val="FF0000"/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相關性</a:t>
            </a:r>
            <a:endParaRPr lang="en-US" altLang="zh-TW" sz="2400" b="1" dirty="0">
              <a:solidFill>
                <a:srgbClr val="FF0000"/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不僅可以用到前面的詞，也可以用到後面的詞</a:t>
            </a:r>
            <a:endParaRPr lang="en-US" altLang="zh-TW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Transformer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可以</a:t>
            </a:r>
            <a:r>
              <a:rPr lang="zh-TW" altLang="en-US" sz="2400" b="1" dirty="0">
                <a:solidFill>
                  <a:srgbClr val="FF0000"/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平行化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處裡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07561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BERT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hlinkClick r:id="rId5"/>
            <a:extLst>
              <a:ext uri="{FF2B5EF4-FFF2-40B4-BE49-F238E27FC236}">
                <a16:creationId xmlns:a16="http://schemas.microsoft.com/office/drawing/2014/main" id="{18562849-B282-1445-987D-2DBA746CEB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957"/>
          <a:stretch/>
        </p:blipFill>
        <p:spPr>
          <a:xfrm>
            <a:off x="1924856" y="1455399"/>
            <a:ext cx="8342287" cy="469534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7706D61-A883-FA45-AC0B-6FF8E9C96582}"/>
              </a:ext>
            </a:extLst>
          </p:cNvPr>
          <p:cNvSpPr/>
          <p:nvPr/>
        </p:nvSpPr>
        <p:spPr>
          <a:xfrm>
            <a:off x="5472700" y="6363740"/>
            <a:ext cx="6846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dirty="0">
                <a:hlinkClick r:id="rId7"/>
              </a:rPr>
              <a:t>https://leemeng.tw/attack_on_bert_transfer_learning_in_nlp.html</a:t>
            </a:r>
            <a:endParaRPr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22450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ELMO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64">
            <a:extLst>
              <a:ext uri="{FF2B5EF4-FFF2-40B4-BE49-F238E27FC236}">
                <a16:creationId xmlns:a16="http://schemas.microsoft.com/office/drawing/2014/main" id="{009729FD-445A-4D48-8A15-BD874E50B2AD}"/>
              </a:ext>
            </a:extLst>
          </p:cNvPr>
          <p:cNvSpPr txBox="1"/>
          <p:nvPr/>
        </p:nvSpPr>
        <p:spPr>
          <a:xfrm>
            <a:off x="963443" y="1457804"/>
            <a:ext cx="9973675" cy="1135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Embeddings from Language Models (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為了解決一詞多義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BERT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 前的 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Language Model </a:t>
            </a:r>
          </a:p>
        </p:txBody>
      </p:sp>
      <p:pic>
        <p:nvPicPr>
          <p:cNvPr id="7" name="圖片 6" descr="一張含有 文字 的圖片&#10;&#10;自動產生的描述">
            <a:extLst>
              <a:ext uri="{FF2B5EF4-FFF2-40B4-BE49-F238E27FC236}">
                <a16:creationId xmlns:a16="http://schemas.microsoft.com/office/drawing/2014/main" id="{0127677C-BE4E-4B83-9BF4-D3B880D81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55" y="2999581"/>
            <a:ext cx="4467225" cy="335041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0ECE466-A2AA-4856-B7FD-208C083CC6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225" y="2999581"/>
            <a:ext cx="4467225" cy="33504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6424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ELMO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5286FDE-9653-3049-9947-CBDB576F64DE}"/>
              </a:ext>
            </a:extLst>
          </p:cNvPr>
          <p:cNvGrpSpPr/>
          <p:nvPr/>
        </p:nvGrpSpPr>
        <p:grpSpPr>
          <a:xfrm>
            <a:off x="1501729" y="1394444"/>
            <a:ext cx="9188542" cy="5168555"/>
            <a:chOff x="1501729" y="1394444"/>
            <a:chExt cx="9188542" cy="5168555"/>
          </a:xfrm>
        </p:grpSpPr>
        <p:pic>
          <p:nvPicPr>
            <p:cNvPr id="3" name="圖片 2" descr="一張含有 螢幕擷取畫面 的圖片&#10;&#10;自動產生的描述">
              <a:extLst>
                <a:ext uri="{FF2B5EF4-FFF2-40B4-BE49-F238E27FC236}">
                  <a16:creationId xmlns:a16="http://schemas.microsoft.com/office/drawing/2014/main" id="{7B4CD47D-F3DF-3A44-AF88-71735BFD6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1729" y="1394444"/>
              <a:ext cx="9188542" cy="5168555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B33DEA98-6788-D144-AC75-EF367C379C2C}"/>
                </a:ext>
              </a:extLst>
            </p:cNvPr>
            <p:cNvSpPr/>
            <p:nvPr/>
          </p:nvSpPr>
          <p:spPr>
            <a:xfrm>
              <a:off x="5254388" y="5786651"/>
              <a:ext cx="1692322" cy="668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2205827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GB" altLang="zh-CN" sz="2400" dirty="0">
                <a:solidFill>
                  <a:srgbClr val="3C3C3C"/>
                </a:solidFill>
                <a:ea typeface="幼圆" panose="02010509060101010101" pitchFamily="49" charset="-122"/>
              </a:rPr>
              <a:t>Q, K, V</a:t>
            </a: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71640F2-757A-FB4A-A49F-C5B1987D2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6614" y="2496252"/>
            <a:ext cx="6118087" cy="2676663"/>
          </a:xfrm>
          <a:prstGeom prst="rect">
            <a:avLst/>
          </a:prstGeom>
        </p:spPr>
      </p:pic>
      <p:sp>
        <p:nvSpPr>
          <p:cNvPr id="7" name="文本框 64">
            <a:extLst>
              <a:ext uri="{FF2B5EF4-FFF2-40B4-BE49-F238E27FC236}">
                <a16:creationId xmlns:a16="http://schemas.microsoft.com/office/drawing/2014/main" id="{02DE04EB-0D04-1A47-99F7-ECC5601AABC3}"/>
              </a:ext>
            </a:extLst>
          </p:cNvPr>
          <p:cNvSpPr txBox="1"/>
          <p:nvPr/>
        </p:nvSpPr>
        <p:spPr>
          <a:xfrm>
            <a:off x="1025635" y="1685085"/>
            <a:ext cx="9973675" cy="16890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Q: query (Decoder hidden state, h)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K: key (Encoder hidden state, z)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V: value (=key, h)</a:t>
            </a:r>
            <a:endParaRPr lang="zh-TW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426DEB2-0614-DE45-B42F-9F39A11839F3}"/>
              </a:ext>
            </a:extLst>
          </p:cNvPr>
          <p:cNvSpPr txBox="1"/>
          <p:nvPr/>
        </p:nvSpPr>
        <p:spPr>
          <a:xfrm>
            <a:off x="9170504" y="4000638"/>
            <a:ext cx="153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context vector</a:t>
            </a:r>
            <a:endParaRPr kumimoji="1" lang="zh-TW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3278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BERT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4">
            <a:extLst>
              <a:ext uri="{FF2B5EF4-FFF2-40B4-BE49-F238E27FC236}">
                <a16:creationId xmlns:a16="http://schemas.microsoft.com/office/drawing/2014/main" id="{DA5C0345-18E8-4597-BABB-3C163C3B8A2D}"/>
              </a:ext>
            </a:extLst>
          </p:cNvPr>
          <p:cNvSpPr txBox="1"/>
          <p:nvPr/>
        </p:nvSpPr>
        <p:spPr>
          <a:xfrm>
            <a:off x="1025635" y="1685085"/>
            <a:ext cx="9973675" cy="1135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Transformer 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的 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Encoder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輸出一串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Embedding</a:t>
            </a:r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id="{CBD1C032-B433-4E81-AEAF-21DC26C0F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793" y="1751862"/>
            <a:ext cx="6096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2607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Approach 1 - Masked Language Model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64">
            <a:extLst>
              <a:ext uri="{FF2B5EF4-FFF2-40B4-BE49-F238E27FC236}">
                <a16:creationId xmlns:a16="http://schemas.microsoft.com/office/drawing/2014/main" id="{4507F6EA-4AFF-45C2-8E11-D550C81BA215}"/>
              </a:ext>
            </a:extLst>
          </p:cNvPr>
          <p:cNvSpPr txBox="1"/>
          <p:nvPr/>
        </p:nvSpPr>
        <p:spPr>
          <a:xfrm>
            <a:off x="1035160" y="1545140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預測被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mask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的詞彙</a:t>
            </a:r>
            <a:endParaRPr lang="en-US" altLang="zh-TW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2E06CC7-029E-4934-A397-DA5D56E66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50" y="2126197"/>
            <a:ext cx="6096000" cy="4572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90603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Approach 1 - Masked Language Model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DCA932A-3CBE-0042-B537-4E17E20EA8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1"/>
          <a:stretch/>
        </p:blipFill>
        <p:spPr>
          <a:xfrm>
            <a:off x="1529209" y="1544614"/>
            <a:ext cx="9279204" cy="45556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9375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Approach 2 - Next Sentence Prediction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5DEEA31E-9CFB-4038-B7FB-5504F3B6E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2530688"/>
            <a:ext cx="5638800" cy="4229100"/>
          </a:xfrm>
          <a:prstGeom prst="rect">
            <a:avLst/>
          </a:prstGeom>
        </p:spPr>
      </p:pic>
      <p:sp>
        <p:nvSpPr>
          <p:cNvPr id="8" name="文本框 64">
            <a:extLst>
              <a:ext uri="{FF2B5EF4-FFF2-40B4-BE49-F238E27FC236}">
                <a16:creationId xmlns:a16="http://schemas.microsoft.com/office/drawing/2014/main" id="{4C241B1A-7E1F-4B26-BEAC-A56194A68FFC}"/>
              </a:ext>
            </a:extLst>
          </p:cNvPr>
          <p:cNvSpPr txBox="1"/>
          <p:nvPr/>
        </p:nvSpPr>
        <p:spPr>
          <a:xfrm>
            <a:off x="1025635" y="1685085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兩種方法同時使用的效果最好</a:t>
            </a:r>
            <a:endParaRPr lang="en-US" altLang="zh-TW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089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Approach 2 - Next Sentence Prediction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738080-B6D0-1C47-BFFD-709F5A497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331" y="1758691"/>
            <a:ext cx="10095337" cy="39042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0758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How to use BERT 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D4D1708F-B0C9-4C6B-8210-050D66B6F6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49" y="1420539"/>
            <a:ext cx="7038975" cy="52792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76781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How to use BERT 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77F30CFD-3C74-4CBB-9ACD-4E416FA265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75" y="1420539"/>
            <a:ext cx="6953250" cy="52149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1036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How to use BERT 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圖片 2" descr="一張含有 螢幕擷取畫面 的圖片&#10;&#10;自動產生的描述">
            <a:extLst>
              <a:ext uri="{FF2B5EF4-FFF2-40B4-BE49-F238E27FC236}">
                <a16:creationId xmlns:a16="http://schemas.microsoft.com/office/drawing/2014/main" id="{7707F1A4-2C06-4B80-AD40-C50F47251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693" y="1420539"/>
            <a:ext cx="6856613" cy="51424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88716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How to use BERT 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5" name="圖片 4" descr="一張含有 螢幕擷取畫面 的圖片&#10;&#10;自動產生的描述">
            <a:extLst>
              <a:ext uri="{FF2B5EF4-FFF2-40B4-BE49-F238E27FC236}">
                <a16:creationId xmlns:a16="http://schemas.microsoft.com/office/drawing/2014/main" id="{9727BCDC-DB45-45B4-A90B-262B7B71D4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4" y="1843581"/>
            <a:ext cx="5523081" cy="4142311"/>
          </a:xfrm>
          <a:prstGeom prst="rect">
            <a:avLst/>
          </a:prstGeom>
        </p:spPr>
      </p:pic>
      <p:pic>
        <p:nvPicPr>
          <p:cNvPr id="7" name="圖片 6" descr="一張含有 螢幕擷取畫面 的圖片&#10;&#10;自動產生的描述">
            <a:extLst>
              <a:ext uri="{FF2B5EF4-FFF2-40B4-BE49-F238E27FC236}">
                <a16:creationId xmlns:a16="http://schemas.microsoft.com/office/drawing/2014/main" id="{4218BA74-7BB2-40CC-908F-3186F24BCD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94" y="1843581"/>
            <a:ext cx="5540379" cy="41552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98607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GPT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文本框 64">
            <a:extLst>
              <a:ext uri="{FF2B5EF4-FFF2-40B4-BE49-F238E27FC236}">
                <a16:creationId xmlns:a16="http://schemas.microsoft.com/office/drawing/2014/main" id="{C98FA92D-DFD2-4BFC-A5E1-7D65C0678C6C}"/>
              </a:ext>
            </a:extLst>
          </p:cNvPr>
          <p:cNvSpPr txBox="1"/>
          <p:nvPr/>
        </p:nvSpPr>
        <p:spPr>
          <a:xfrm>
            <a:off x="1025635" y="1685085"/>
            <a:ext cx="9973675" cy="1135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GPT-2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的參數量遠大於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GPT (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至少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10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倍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Transformer 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的 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Decoder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144C054-ADDA-4719-9665-E84F330A19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050" y="2613462"/>
            <a:ext cx="5659384" cy="42445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1550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579487" y="295001"/>
            <a:ext cx="5033025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" name="文本框 64">
            <a:extLst>
              <a:ext uri="{FF2B5EF4-FFF2-40B4-BE49-F238E27FC236}">
                <a16:creationId xmlns:a16="http://schemas.microsoft.com/office/drawing/2014/main" id="{B516C236-F9E2-4A33-B80D-0CB91B1FF223}"/>
              </a:ext>
            </a:extLst>
          </p:cNvPr>
          <p:cNvSpPr txBox="1"/>
          <p:nvPr/>
        </p:nvSpPr>
        <p:spPr>
          <a:xfrm>
            <a:off x="1025635" y="1685085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Attention score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用於衡量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input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的文字對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target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文字的重要程度</a:t>
            </a:r>
          </a:p>
        </p:txBody>
      </p:sp>
      <p:pic>
        <p:nvPicPr>
          <p:cNvPr id="3074" name="Picture 2" descr="https://miro.medium.com/max/700/1*Cra1MtTyM5fpnQRxDrrcDQ.png">
            <a:extLst>
              <a:ext uri="{FF2B5EF4-FFF2-40B4-BE49-F238E27FC236}">
                <a16:creationId xmlns:a16="http://schemas.microsoft.com/office/drawing/2014/main" id="{C53CB24E-7D20-408E-A32C-49E45A483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389" y="2530688"/>
            <a:ext cx="8441220" cy="38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02541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zh-TW" altLang="en-US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回顧</a:t>
            </a:r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pdf</a:t>
            </a: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BCFCBF5-70B4-4B78-8FCE-836B548E87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561"/>
          <a:stretch/>
        </p:blipFill>
        <p:spPr>
          <a:xfrm>
            <a:off x="1532888" y="1428307"/>
            <a:ext cx="9126224" cy="51058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8452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TW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Transfer Learning with Embeddings </a:t>
            </a:r>
            <a:endParaRPr lang="en-US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2298A2-69CB-44FA-81F3-CFBD8ED143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258"/>
          <a:stretch/>
        </p:blipFill>
        <p:spPr>
          <a:xfrm>
            <a:off x="1613862" y="2362200"/>
            <a:ext cx="8964276" cy="343405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09522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TW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GPT</a:t>
            </a:r>
            <a:endParaRPr lang="en-US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92F4628-8DC9-4E28-BE3B-CD874DB76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994" y="1633538"/>
            <a:ext cx="8688012" cy="42011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3945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TW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BERT</a:t>
            </a:r>
            <a:endParaRPr lang="en-US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2C8B949-9B82-40EC-843E-08597DD2A6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0"/>
          <a:stretch/>
        </p:blipFill>
        <p:spPr>
          <a:xfrm>
            <a:off x="1599572" y="1504518"/>
            <a:ext cx="8992855" cy="502963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3700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TW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BERT</a:t>
            </a:r>
            <a:endParaRPr lang="en-US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12C0CF1-3DD2-41AB-9595-2FB905F10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7221" y="1633538"/>
            <a:ext cx="8830907" cy="4410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7866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TW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BERT</a:t>
            </a:r>
            <a:endParaRPr lang="en-US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F7C9FF7-0075-4F26-A28A-059E84D48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204" y="1633538"/>
            <a:ext cx="8897592" cy="43916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87012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TW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BERT</a:t>
            </a:r>
            <a:endParaRPr lang="en-US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B1F1F8C-3DA8-4A71-A7D2-F8676845A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204" y="1557027"/>
            <a:ext cx="8897592" cy="44487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4517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TW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BERT</a:t>
            </a:r>
            <a:endParaRPr lang="en-US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10AC9B5C-FE35-48A7-A524-F13F2DF66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9599" y="1695713"/>
            <a:ext cx="8792802" cy="441069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26410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TW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BERT</a:t>
            </a:r>
            <a:endParaRPr lang="en-US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8C37C66-A07C-47D3-A23B-E61452BD2D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272" y="1633538"/>
            <a:ext cx="8811855" cy="44487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35905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TW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GPT2</a:t>
            </a:r>
            <a:endParaRPr lang="en-US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2F11C38-72A5-4F79-B143-DF550A231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494" y="1633538"/>
            <a:ext cx="7783011" cy="44583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9303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579487" y="295001"/>
            <a:ext cx="5033025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05A1ACB-AA33-D745-97A1-6FFA621D6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03" y="1513959"/>
            <a:ext cx="9779000" cy="2209800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96B44F9D-DA38-BF47-B0BD-FA7346C6FB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82" t="10986" r="15938" b="8047"/>
          <a:stretch/>
        </p:blipFill>
        <p:spPr>
          <a:xfrm>
            <a:off x="6846626" y="3261815"/>
            <a:ext cx="5177051" cy="37326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BF8BE85-F11F-7849-8594-A7D96967F0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71" r="7195"/>
          <a:stretch/>
        </p:blipFill>
        <p:spPr>
          <a:xfrm>
            <a:off x="578703" y="4332714"/>
            <a:ext cx="5982555" cy="1384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99359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084566" y="295001"/>
            <a:ext cx="6022868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TW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GPT2</a:t>
            </a:r>
            <a:endParaRPr lang="en-US" altLang="zh-CN" sz="2400" dirty="0">
              <a:solidFill>
                <a:srgbClr val="3C3C3C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B4FB04-CD51-4245-A32E-F11486811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9099" y="1420539"/>
            <a:ext cx="8973802" cy="50584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8429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Q &amp; A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64">
            <a:extLst>
              <a:ext uri="{FF2B5EF4-FFF2-40B4-BE49-F238E27FC236}">
                <a16:creationId xmlns:a16="http://schemas.microsoft.com/office/drawing/2014/main" id="{1D0494EC-FA2F-4BAA-9B3C-B452B2AEE346}"/>
              </a:ext>
            </a:extLst>
          </p:cNvPr>
          <p:cNvSpPr txBox="1"/>
          <p:nvPr/>
        </p:nvSpPr>
        <p:spPr>
          <a:xfrm>
            <a:off x="1109162" y="1790976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Transformer, ELMO, GPT, BERT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的目的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 &amp; 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結構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?</a:t>
            </a:r>
            <a:endParaRPr lang="zh-TW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23039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Q &amp; A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64">
            <a:extLst>
              <a:ext uri="{FF2B5EF4-FFF2-40B4-BE49-F238E27FC236}">
                <a16:creationId xmlns:a16="http://schemas.microsoft.com/office/drawing/2014/main" id="{1D0494EC-FA2F-4BAA-9B3C-B452B2AEE346}"/>
              </a:ext>
            </a:extLst>
          </p:cNvPr>
          <p:cNvSpPr txBox="1"/>
          <p:nvPr/>
        </p:nvSpPr>
        <p:spPr>
          <a:xfrm>
            <a:off x="1109162" y="1790976"/>
            <a:ext cx="9973675" cy="1135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Transformer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處理得是翻譯任務</a:t>
            </a:r>
            <a:endParaRPr lang="en-US" altLang="zh-TW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BERT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處理的是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NLP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的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task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像是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tagging, parsing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等等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70100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zh-CN" altLang="en-US" sz="2400" dirty="0">
                <a:solidFill>
                  <a:srgbClr val="3C3C3C"/>
                </a:solidFill>
                <a:ea typeface="幼圆" panose="02010509060101010101" pitchFamily="49" charset="-122"/>
              </a:rPr>
              <a:t>三者間的關係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0AB5655-DAFF-BA40-89DD-0619A3DB29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725" y="1716401"/>
            <a:ext cx="7419340" cy="4454312"/>
          </a:xfrm>
          <a:prstGeom prst="rect">
            <a:avLst/>
          </a:prstGeom>
        </p:spPr>
      </p:pic>
      <p:sp>
        <p:nvSpPr>
          <p:cNvPr id="6" name="文本框 64">
            <a:extLst>
              <a:ext uri="{FF2B5EF4-FFF2-40B4-BE49-F238E27FC236}">
                <a16:creationId xmlns:a16="http://schemas.microsoft.com/office/drawing/2014/main" id="{E0090564-41C7-BB43-8A9C-20A6CAD33E27}"/>
              </a:ext>
            </a:extLst>
          </p:cNvPr>
          <p:cNvSpPr txBox="1"/>
          <p:nvPr/>
        </p:nvSpPr>
        <p:spPr>
          <a:xfrm>
            <a:off x="617842" y="2051799"/>
            <a:ext cx="9973675" cy="22430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ELMO: 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動態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Embedding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GPT: 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簡單使用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Transformer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的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Decoder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BERT: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 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使用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Transformer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的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Encoder</a:t>
            </a:r>
            <a:b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</a:b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	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    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與克漏字來訓練</a:t>
            </a:r>
            <a:endParaRPr lang="zh-TW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46287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4712585" y="2909010"/>
            <a:ext cx="2954655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謝謝聆聽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601898" y="3894064"/>
            <a:ext cx="1176028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3C3C3C"/>
                </a:solidFill>
              </a:rPr>
              <a:t>Thank you</a:t>
            </a:r>
            <a:endParaRPr lang="zh-CN" altLang="en-US" sz="2000" dirty="0">
              <a:solidFill>
                <a:srgbClr val="3C3C3C"/>
              </a:solidFill>
              <a:latin typeface="Kozuka Gothic Pro EL" panose="020B0200000000000000" pitchFamily="34" charset="-128"/>
              <a:ea typeface="Kozuka Gothic Pro EL" panose="020B0200000000000000" pitchFamily="34" charset="-128"/>
              <a:cs typeface="Segoe UI Semilight" panose="020B0402040204020203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8300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509010" y="295001"/>
            <a:ext cx="46355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zh-CN" altLang="en-US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手把手玩</a:t>
            </a:r>
            <a:r>
              <a:rPr lang="zh-TW" altLang="en-US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en" altLang="zh-TW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BERT </a:t>
            </a:r>
            <a:r>
              <a:rPr lang="zh-TW" altLang="en-US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的視覺化工具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64">
            <a:extLst>
              <a:ext uri="{FF2B5EF4-FFF2-40B4-BE49-F238E27FC236}">
                <a16:creationId xmlns:a16="http://schemas.microsoft.com/office/drawing/2014/main" id="{1D0494EC-FA2F-4BAA-9B3C-B452B2AEE346}"/>
              </a:ext>
            </a:extLst>
          </p:cNvPr>
          <p:cNvSpPr txBox="1"/>
          <p:nvPr/>
        </p:nvSpPr>
        <p:spPr>
          <a:xfrm>
            <a:off x="1109162" y="1439314"/>
            <a:ext cx="9973675" cy="96654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TW" sz="2000" dirty="0">
                <a:hlinkClick r:id="rId5"/>
              </a:rPr>
              <a:t>https://leemeng.tw/attack_on_bert_transfer_learning_in_nlp.html</a:t>
            </a:r>
            <a:endParaRPr lang="en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" altLang="zh-TW" sz="2000" dirty="0">
                <a:hlinkClick r:id="rId6"/>
              </a:rPr>
              <a:t>https://colab.research.google.com/drive/1g2nhY9vZG-PLC3w3dcHGqwsHBAXnD9EY</a:t>
            </a:r>
            <a:endParaRPr lang="zh-TW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53B36C8-A473-1345-B8F5-E280D37F19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737" y="2787900"/>
            <a:ext cx="5739841" cy="352806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7535E15-00D0-964B-8736-2AF955E2A6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0060" y="3485130"/>
            <a:ext cx="3517900" cy="213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0214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3579487" y="295001"/>
            <a:ext cx="5033025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History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8" name="Picture 2" descr="https://miro.medium.com/max/700/1*w3Ydh7-GBH_ZGLKhgv9nmQ.png">
            <a:extLst>
              <a:ext uri="{FF2B5EF4-FFF2-40B4-BE49-F238E27FC236}">
                <a16:creationId xmlns:a16="http://schemas.microsoft.com/office/drawing/2014/main" id="{C5528F51-3CB3-4393-8E6B-89143F0F2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2009775"/>
            <a:ext cx="9563169" cy="3442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0683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Transformer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6146" name="Picture 2" descr="https://miro.medium.com/max/700/1*6h4Lmcb86MYEPMjGtsFNfg.png">
            <a:extLst>
              <a:ext uri="{FF2B5EF4-FFF2-40B4-BE49-F238E27FC236}">
                <a16:creationId xmlns:a16="http://schemas.microsoft.com/office/drawing/2014/main" id="{F5929E84-3DAE-48C8-97BC-998A8AB09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374" y="1591084"/>
            <a:ext cx="8673693" cy="452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6129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35" name="Title 1"/>
          <p:cNvSpPr txBox="1">
            <a:spLocks/>
          </p:cNvSpPr>
          <p:nvPr/>
        </p:nvSpPr>
        <p:spPr>
          <a:xfrm>
            <a:off x="4584700" y="295001"/>
            <a:ext cx="3022600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zh-TW" altLang="en-US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傳統的</a:t>
            </a:r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Seq2Seq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  <p:sp>
        <p:nvSpPr>
          <p:cNvPr id="54" name="TextBox 13"/>
          <p:cNvSpPr txBox="1">
            <a:spLocks noChangeArrowheads="1"/>
          </p:cNvSpPr>
          <p:nvPr/>
        </p:nvSpPr>
        <p:spPr bwMode="auto">
          <a:xfrm>
            <a:off x="1264407" y="2618859"/>
            <a:ext cx="2581937" cy="33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标题文字</a:t>
            </a:r>
            <a:endParaRPr lang="en-US" altLang="zh-CN" sz="1600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64">
            <a:extLst>
              <a:ext uri="{FF2B5EF4-FFF2-40B4-BE49-F238E27FC236}">
                <a16:creationId xmlns:a16="http://schemas.microsoft.com/office/drawing/2014/main" id="{E48F82C4-1461-3B45-B105-4074358E16CA}"/>
              </a:ext>
            </a:extLst>
          </p:cNvPr>
          <p:cNvSpPr txBox="1"/>
          <p:nvPr/>
        </p:nvSpPr>
        <p:spPr>
          <a:xfrm>
            <a:off x="953918" y="1487326"/>
            <a:ext cx="9973675" cy="1135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假設我們將要輸出第</a:t>
            </a:r>
            <a:r>
              <a:rPr lang="en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k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個詞，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Q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就代表這第</a:t>
            </a:r>
            <a:r>
              <a:rPr lang="en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k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個詞對應的隱藏狀態</a:t>
            </a:r>
            <a:endParaRPr lang="en-US" altLang="zh-TW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在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NLP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下，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V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跟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K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一般是一樣的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(</a:t>
            </a:r>
            <a:r>
              <a:rPr lang="zh-CN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也有提出不相等的方式</a:t>
            </a:r>
            <a:r>
              <a:rPr lang="en-US" altLang="zh-CN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)</a:t>
            </a:r>
            <a:endParaRPr lang="zh-TW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经典综艺体简" panose="0201060900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3BC2748-DB41-DA45-9755-DE88B5373E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904"/>
          <a:stretch/>
        </p:blipFill>
        <p:spPr>
          <a:xfrm>
            <a:off x="2807253" y="2902165"/>
            <a:ext cx="6805542" cy="3925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79570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0" b="79202"/>
          <a:stretch/>
        </p:blipFill>
        <p:spPr>
          <a:xfrm>
            <a:off x="0" y="508000"/>
            <a:ext cx="12192000" cy="699541"/>
          </a:xfrm>
          <a:prstGeom prst="rect">
            <a:avLst/>
          </a:prstGeom>
        </p:spPr>
      </p:pic>
      <p:sp>
        <p:nvSpPr>
          <p:cNvPr id="6" name="文本框 64">
            <a:extLst>
              <a:ext uri="{FF2B5EF4-FFF2-40B4-BE49-F238E27FC236}">
                <a16:creationId xmlns:a16="http://schemas.microsoft.com/office/drawing/2014/main" id="{2B73CB27-B500-44D0-8985-90D37D9CCC24}"/>
              </a:ext>
            </a:extLst>
          </p:cNvPr>
          <p:cNvSpPr txBox="1"/>
          <p:nvPr/>
        </p:nvSpPr>
        <p:spPr>
          <a:xfrm>
            <a:off x="902974" y="1482727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表達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Q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跟</a:t>
            </a:r>
            <a:r>
              <a:rPr lang="en-US" altLang="zh-TW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K</a:t>
            </a:r>
            <a:r>
              <a:rPr lang="zh-TW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经典综艺体简" panose="02010609000101010101" pitchFamily="49" charset="-122"/>
              </a:rPr>
              <a:t>的匹配程度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DD6F91B-5CCF-4574-8AE7-F6C22BF6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812" y="2266142"/>
            <a:ext cx="6096000" cy="4572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B6985F1-C2EA-4462-8176-3E74D033ABED}"/>
              </a:ext>
            </a:extLst>
          </p:cNvPr>
          <p:cNvSpPr txBox="1">
            <a:spLocks/>
          </p:cNvSpPr>
          <p:nvPr/>
        </p:nvSpPr>
        <p:spPr>
          <a:xfrm>
            <a:off x="3471208" y="357189"/>
            <a:ext cx="4837206" cy="1125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1176924"/>
            <a:r>
              <a:rPr lang="en-US" altLang="zh-CN" sz="2400" dirty="0">
                <a:solidFill>
                  <a:srgbClr val="3C3C3C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Scaled Dot-Product Attention</a:t>
            </a:r>
            <a:endParaRPr lang="en-GB" altLang="zh-CN" sz="2400" dirty="0">
              <a:solidFill>
                <a:srgbClr val="3C3C3C"/>
              </a:solidFill>
              <a:ea typeface="幼圆" panose="020105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8772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Volt - Colorful Birig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4.7|0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Theme">
  <a:themeElements>
    <a:clrScheme name="Single Blue">
      <a:dk1>
        <a:sysClr val="windowText" lastClr="000000"/>
      </a:dk1>
      <a:lt1>
        <a:sysClr val="window" lastClr="FFFFFF"/>
      </a:lt1>
      <a:dk2>
        <a:srgbClr val="231D1F"/>
      </a:dk2>
      <a:lt2>
        <a:srgbClr val="ECF0F1"/>
      </a:lt2>
      <a:accent1>
        <a:srgbClr val="4B7FA7"/>
      </a:accent1>
      <a:accent2>
        <a:srgbClr val="4B7FA7"/>
      </a:accent2>
      <a:accent3>
        <a:srgbClr val="4B7FA7"/>
      </a:accent3>
      <a:accent4>
        <a:srgbClr val="4B7FA7"/>
      </a:accent4>
      <a:accent5>
        <a:srgbClr val="4B7FA7"/>
      </a:accent5>
      <a:accent6>
        <a:srgbClr val="4B7FA7"/>
      </a:accent6>
      <a:hlink>
        <a:srgbClr val="4B7FA7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11703</TotalTime>
  <Words>1641</Words>
  <Application>Microsoft Macintosh PowerPoint</Application>
  <PresentationFormat>寬螢幕</PresentationFormat>
  <Paragraphs>231</Paragraphs>
  <Slides>55</Slides>
  <Notes>55</Notes>
  <HiddenSlides>14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3" baseType="lpstr">
      <vt:lpstr>方正兰亭超细黑简体</vt:lpstr>
      <vt:lpstr>Kozuka Gothic Pro EL</vt:lpstr>
      <vt:lpstr>微软雅黑</vt:lpstr>
      <vt:lpstr>幼圆</vt:lpstr>
      <vt:lpstr>Arial</vt:lpstr>
      <vt:lpstr>Calibri</vt:lpstr>
      <vt:lpstr>Calibri Light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/>
  <dc:description>http://www.ypppt.com/</dc:description>
  <cp:lastModifiedBy>johnny su</cp:lastModifiedBy>
  <cp:revision>1144</cp:revision>
  <dcterms:created xsi:type="dcterms:W3CDTF">2015-03-01T11:49:49Z</dcterms:created>
  <dcterms:modified xsi:type="dcterms:W3CDTF">2019-08-02T03:18:24Z</dcterms:modified>
  <cp:category/>
</cp:coreProperties>
</file>